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6" r:id="rId5"/>
    <p:sldId id="256" r:id="rId6"/>
    <p:sldId id="264" r:id="rId7"/>
    <p:sldId id="265" r:id="rId8"/>
    <p:sldId id="257" r:id="rId9"/>
    <p:sldId id="269" r:id="rId10"/>
    <p:sldId id="268" r:id="rId11"/>
    <p:sldId id="267" r:id="rId12"/>
    <p:sldId id="258" r:id="rId13"/>
    <p:sldId id="273" r:id="rId14"/>
    <p:sldId id="272" r:id="rId15"/>
    <p:sldId id="259" r:id="rId16"/>
    <p:sldId id="260" r:id="rId17"/>
    <p:sldId id="274" r:id="rId18"/>
    <p:sldId id="275" r:id="rId19"/>
    <p:sldId id="276" r:id="rId20"/>
    <p:sldId id="277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0D0D"/>
    <a:srgbClr val="FF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72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DEE8-44DD-4576-B870-A61DDC9B3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AB000-7EC2-4A6F-827F-20BEC5B013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2748F-1CC5-408D-A6EF-BA220BA96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EF344-417B-4D76-9E8C-972398CB3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5060D-709C-4BCB-8638-C4A15DE5F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63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98405-5CC3-4436-8C91-DFEBBDFAF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A62AB8-5BEB-4DBF-9B80-F6CE300E96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FB4E4-AA22-493D-98E4-EADBC2489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B5C1E-74E9-4A49-A293-02151832D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9CA6F-8502-435F-BD16-9D6A4CB11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65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64D8AF-D2F3-434C-9E71-5B48EC6A35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5E4989-0CDC-461B-909C-9F1640934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5AF92-3EE1-4136-B08B-93EF08661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66307-EB85-44ED-94B3-612C8EE68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14940-24E3-4E18-90B8-80FE2256F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19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74305-21F3-4514-B3D9-4267B09B5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35109-6C7B-4F9C-9F0D-220567EBC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5CFCD-49DA-4F05-8F4E-FC570F1EE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61517-E7E4-4036-9425-A4A0E3462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D5CD2-7D21-4916-B833-3197CDC11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699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BCE47-4600-472C-AF31-F3517FE29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A08CC-74C3-4496-A91B-19650DBEE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2654C-DB91-4AA5-9F2B-711BD98B0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A5B9E-A587-46BF-9D2D-9899BAE7C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47E71-B05B-40A7-B8C2-DD2010083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370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F2894-970A-41CB-8D62-BA5182690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6D9B2-0B90-487E-87A5-981A8F0C7C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7F683C-E42E-4844-A746-66E31E4AE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6DB082-85F9-4F70-9F58-B888939D6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12AED-4220-4EFE-A0BB-E2064C7D6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4C387-C2D1-4D49-840F-9357E3072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66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6A968-CAFC-4452-B8E9-4CC1ABB1B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BD7EEC-FCAC-4EDF-B490-FB9E04F75D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E181C-952A-46C0-A983-FA6B429BA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7B072B-1565-4DF6-A26B-B839104D37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D330A-4F14-4A40-B2B1-8248EC791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D30933-620F-4C59-9D8A-E96096145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C96EFA-AA04-4C6B-B3A0-30D0AE3C7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51BB1F-A56E-44B5-9821-D39B8047A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103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6E3F9-C006-4926-A24A-2B753AC08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AD156-AF97-486E-8E13-56D5749DD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7D51F2-C4DE-45CC-8C8B-3B994731C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708FE1-E8E7-472B-A813-B57CA047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85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F9658A-25E4-4EE3-8D30-4529439CF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A6A0F8-0D0F-45B3-B136-11A38FDF5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9618BB-718F-4F58-980B-012C5456D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02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70D1F-7639-4CD9-9F62-2DECF2596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5AD57-DB4D-4015-88E5-A9DDBCE3C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DF1A0D-829E-4CBE-A9EB-08AEE06780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96630-3DF5-4D21-A46D-04CFFAB50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EEAF37-D811-45B0-981F-1B3B2FCB2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0C229-6071-4BCD-8F44-403D3131A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637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9483C-BC94-49FD-A6CC-A037BB4E7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7B0B3F-1943-48D5-BD8E-F8598A672B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04FAA-43F3-4300-BD63-B3FE7E3150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E4F772-4AE8-47D3-A30B-513970222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7B6E82-18F6-44C8-B66A-294D60D09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5F366-8EF6-4D37-B83F-ECEC2079D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5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281CD4-0408-4C74-B3C9-8D502D9F1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8672B-46F8-46B1-8D21-04C92564D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8B86F-39D5-4689-9085-C6274786A1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5C7B9-D576-4FA2-A7AA-A4D64D1B2402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0FBC9-1689-4FD5-A8B7-5018F1476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EACC8-9668-4724-86F6-2B81EE14B3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1AC03-0AC1-443D-968B-8B2D1E1EF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71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Relationship Id="rId9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Relationship Id="rId9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Relationship Id="rId9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Relationship Id="rId9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Relationship Id="rId9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openxmlformats.org/officeDocument/2006/relationships/image" Target="../media/image21.jpg"/><Relationship Id="rId5" Type="http://schemas.microsoft.com/office/2007/relationships/hdphoto" Target="../media/hdphoto6.wdp"/><Relationship Id="rId10" Type="http://schemas.openxmlformats.org/officeDocument/2006/relationships/image" Target="../media/image20.jpg"/><Relationship Id="rId4" Type="http://schemas.openxmlformats.org/officeDocument/2006/relationships/image" Target="../media/image24.png"/><Relationship Id="rId9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28.png"/><Relationship Id="rId3" Type="http://schemas.microsoft.com/office/2007/relationships/hdphoto" Target="../media/hdphoto5.wdp"/><Relationship Id="rId7" Type="http://schemas.microsoft.com/office/2007/relationships/hdphoto" Target="../media/hdphoto7.wdp"/><Relationship Id="rId12" Type="http://schemas.openxmlformats.org/officeDocument/2006/relationships/image" Target="../media/image21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microsoft.com/office/2007/relationships/hdphoto" Target="../media/hdphoto8.wdp"/><Relationship Id="rId5" Type="http://schemas.microsoft.com/office/2007/relationships/hdphoto" Target="../media/hdphoto6.wdp"/><Relationship Id="rId10" Type="http://schemas.openxmlformats.org/officeDocument/2006/relationships/image" Target="../media/image27.png"/><Relationship Id="rId4" Type="http://schemas.openxmlformats.org/officeDocument/2006/relationships/image" Target="../media/image24.png"/><Relationship Id="rId9" Type="http://schemas.microsoft.com/office/2007/relationships/hdphoto" Target="../media/hdphoto4.wdp"/><Relationship Id="rId14" Type="http://schemas.microsoft.com/office/2007/relationships/hdphoto" Target="../media/hdphoto9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28.png"/><Relationship Id="rId3" Type="http://schemas.microsoft.com/office/2007/relationships/hdphoto" Target="../media/hdphoto5.wdp"/><Relationship Id="rId7" Type="http://schemas.microsoft.com/office/2007/relationships/hdphoto" Target="../media/hdphoto7.wdp"/><Relationship Id="rId12" Type="http://schemas.openxmlformats.org/officeDocument/2006/relationships/image" Target="../media/image21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microsoft.com/office/2007/relationships/hdphoto" Target="../media/hdphoto8.wdp"/><Relationship Id="rId5" Type="http://schemas.microsoft.com/office/2007/relationships/hdphoto" Target="../media/hdphoto6.wdp"/><Relationship Id="rId10" Type="http://schemas.openxmlformats.org/officeDocument/2006/relationships/image" Target="../media/image27.png"/><Relationship Id="rId4" Type="http://schemas.openxmlformats.org/officeDocument/2006/relationships/image" Target="../media/image24.png"/><Relationship Id="rId9" Type="http://schemas.microsoft.com/office/2007/relationships/hdphoto" Target="../media/hdphoto4.wdp"/><Relationship Id="rId14" Type="http://schemas.microsoft.com/office/2007/relationships/hdphoto" Target="../media/hdphoto9.wdp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28.png"/><Relationship Id="rId3" Type="http://schemas.microsoft.com/office/2007/relationships/hdphoto" Target="../media/hdphoto5.wdp"/><Relationship Id="rId7" Type="http://schemas.microsoft.com/office/2007/relationships/hdphoto" Target="../media/hdphoto7.wdp"/><Relationship Id="rId12" Type="http://schemas.openxmlformats.org/officeDocument/2006/relationships/image" Target="../media/image21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microsoft.com/office/2007/relationships/hdphoto" Target="../media/hdphoto8.wdp"/><Relationship Id="rId5" Type="http://schemas.microsoft.com/office/2007/relationships/hdphoto" Target="../media/hdphoto6.wdp"/><Relationship Id="rId10" Type="http://schemas.openxmlformats.org/officeDocument/2006/relationships/image" Target="../media/image27.png"/><Relationship Id="rId4" Type="http://schemas.openxmlformats.org/officeDocument/2006/relationships/image" Target="../media/image24.png"/><Relationship Id="rId9" Type="http://schemas.microsoft.com/office/2007/relationships/hdphoto" Target="../media/hdphoto4.wdp"/><Relationship Id="rId14" Type="http://schemas.microsoft.com/office/2007/relationships/hdphoto" Target="../media/hdphoto9.wdp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28.png"/><Relationship Id="rId3" Type="http://schemas.microsoft.com/office/2007/relationships/hdphoto" Target="../media/hdphoto5.wdp"/><Relationship Id="rId7" Type="http://schemas.microsoft.com/office/2007/relationships/hdphoto" Target="../media/hdphoto7.wdp"/><Relationship Id="rId12" Type="http://schemas.openxmlformats.org/officeDocument/2006/relationships/image" Target="../media/image21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microsoft.com/office/2007/relationships/hdphoto" Target="../media/hdphoto8.wdp"/><Relationship Id="rId5" Type="http://schemas.microsoft.com/office/2007/relationships/hdphoto" Target="../media/hdphoto6.wdp"/><Relationship Id="rId10" Type="http://schemas.openxmlformats.org/officeDocument/2006/relationships/image" Target="../media/image27.png"/><Relationship Id="rId4" Type="http://schemas.openxmlformats.org/officeDocument/2006/relationships/image" Target="../media/image24.png"/><Relationship Id="rId9" Type="http://schemas.microsoft.com/office/2007/relationships/hdphoto" Target="../media/hdphoto4.wdp"/><Relationship Id="rId14" Type="http://schemas.microsoft.com/office/2007/relationships/hdphoto" Target="../media/hdphoto9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28.png"/><Relationship Id="rId3" Type="http://schemas.microsoft.com/office/2007/relationships/hdphoto" Target="../media/hdphoto5.wdp"/><Relationship Id="rId7" Type="http://schemas.microsoft.com/office/2007/relationships/hdphoto" Target="../media/hdphoto7.wdp"/><Relationship Id="rId12" Type="http://schemas.openxmlformats.org/officeDocument/2006/relationships/image" Target="../media/image21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microsoft.com/office/2007/relationships/hdphoto" Target="../media/hdphoto8.wdp"/><Relationship Id="rId5" Type="http://schemas.microsoft.com/office/2007/relationships/hdphoto" Target="../media/hdphoto6.wdp"/><Relationship Id="rId10" Type="http://schemas.openxmlformats.org/officeDocument/2006/relationships/image" Target="../media/image27.png"/><Relationship Id="rId4" Type="http://schemas.openxmlformats.org/officeDocument/2006/relationships/image" Target="../media/image24.png"/><Relationship Id="rId9" Type="http://schemas.microsoft.com/office/2007/relationships/hdphoto" Target="../media/hdphoto4.wdp"/><Relationship Id="rId14" Type="http://schemas.microsoft.com/office/2007/relationships/hdphoto" Target="../media/hdphoto9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hyperlink" Target="http://commons.wikimedia.org/wiki/File:Pumpkin-Pie-Slice.jpg" TargetMode="External"/><Relationship Id="rId3" Type="http://schemas.openxmlformats.org/officeDocument/2006/relationships/hyperlink" Target="http://en.wikipedia.org/wiki/File:Single_apple.png" TargetMode="External"/><Relationship Id="rId7" Type="http://schemas.openxmlformats.org/officeDocument/2006/relationships/image" Target="../media/image7.png"/><Relationship Id="rId12" Type="http://schemas.openxmlformats.org/officeDocument/2006/relationships/image" Target="../media/image1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pn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hyperlink" Target="http://commons.wikimedia.org/wiki/File:Pumpkin-Pie-Slice.jpg" TargetMode="External"/><Relationship Id="rId3" Type="http://schemas.openxmlformats.org/officeDocument/2006/relationships/hyperlink" Target="http://en.wikipedia.org/wiki/File:Single_apple.png" TargetMode="External"/><Relationship Id="rId7" Type="http://schemas.openxmlformats.org/officeDocument/2006/relationships/image" Target="../media/image7.png"/><Relationship Id="rId12" Type="http://schemas.openxmlformats.org/officeDocument/2006/relationships/image" Target="../media/image1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5" Type="http://schemas.microsoft.com/office/2007/relationships/hdphoto" Target="../media/hdphoto1.wdp"/><Relationship Id="rId10" Type="http://schemas.openxmlformats.org/officeDocument/2006/relationships/image" Target="../media/image10.png"/><Relationship Id="rId4" Type="http://schemas.openxmlformats.org/officeDocument/2006/relationships/image" Target="../media/image4.jpg"/><Relationship Id="rId9" Type="http://schemas.openxmlformats.org/officeDocument/2006/relationships/image" Target="../media/image9.png"/><Relationship Id="rId1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hyperlink" Target="http://commons.wikimedia.org/wiki/File:Pumpkin-Pie-Slice.jpg" TargetMode="External"/><Relationship Id="rId3" Type="http://schemas.openxmlformats.org/officeDocument/2006/relationships/hyperlink" Target="http://en.wikipedia.org/wiki/File:Single_apple.png" TargetMode="External"/><Relationship Id="rId7" Type="http://schemas.openxmlformats.org/officeDocument/2006/relationships/image" Target="../media/image7.png"/><Relationship Id="rId12" Type="http://schemas.openxmlformats.org/officeDocument/2006/relationships/image" Target="../media/image1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pn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hyperlink" Target="http://commons.wikimedia.org/wiki/File:Pumpkin-Pie-Slice.jpg" TargetMode="External"/><Relationship Id="rId3" Type="http://schemas.openxmlformats.org/officeDocument/2006/relationships/hyperlink" Target="http://en.wikipedia.org/wiki/File:Single_apple.png" TargetMode="External"/><Relationship Id="rId7" Type="http://schemas.openxmlformats.org/officeDocument/2006/relationships/image" Target="../media/image7.png"/><Relationship Id="rId12" Type="http://schemas.openxmlformats.org/officeDocument/2006/relationships/image" Target="../media/image1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4.jp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hyperlink" Target="http://commons.wikimedia.org/wiki/File:Pumpkin-Pie-Slice.jpg" TargetMode="External"/><Relationship Id="rId3" Type="http://schemas.openxmlformats.org/officeDocument/2006/relationships/hyperlink" Target="http://en.wikipedia.org/wiki/File:Single_apple.png" TargetMode="External"/><Relationship Id="rId7" Type="http://schemas.openxmlformats.org/officeDocument/2006/relationships/image" Target="../media/image7.png"/><Relationship Id="rId12" Type="http://schemas.openxmlformats.org/officeDocument/2006/relationships/image" Target="../media/image12.jpg"/><Relationship Id="rId17" Type="http://schemas.microsoft.com/office/2007/relationships/hdphoto" Target="../media/hdphoto3.wdp"/><Relationship Id="rId2" Type="http://schemas.openxmlformats.org/officeDocument/2006/relationships/image" Target="../media/image3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4.jp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hyperlink" Target="http://commons.wikimedia.org/wiki/File:Pumpkin-Pie-Slice.jpg" TargetMode="External"/><Relationship Id="rId3" Type="http://schemas.openxmlformats.org/officeDocument/2006/relationships/hyperlink" Target="http://en.wikipedia.org/wiki/File:Single_apple.png" TargetMode="External"/><Relationship Id="rId7" Type="http://schemas.openxmlformats.org/officeDocument/2006/relationships/image" Target="../media/image7.png"/><Relationship Id="rId12" Type="http://schemas.openxmlformats.org/officeDocument/2006/relationships/image" Target="../media/image12.jpg"/><Relationship Id="rId17" Type="http://schemas.microsoft.com/office/2007/relationships/hdphoto" Target="../media/hdphoto3.wdp"/><Relationship Id="rId2" Type="http://schemas.openxmlformats.org/officeDocument/2006/relationships/image" Target="../media/image3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4.jp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020E-D3B0-4E45-8200-CEBF0D82A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SNACK CART POINT OF SALES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3C63A-8DE6-4375-AA72-78FE1C1D7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6525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Purpose: POS system for a snack cart   </a:t>
            </a:r>
          </a:p>
          <a:p>
            <a:pPr marL="0" indent="0">
              <a:buNone/>
            </a:pPr>
            <a:r>
              <a:rPr lang="en-US" dirty="0"/>
              <a:t>User: Children with developmental disabilities (limited reading and math skills)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Requirements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9186E7-2276-44C2-87F5-ABE8814D5117}"/>
              </a:ext>
            </a:extLst>
          </p:cNvPr>
          <p:cNvSpPr txBox="1"/>
          <p:nvPr/>
        </p:nvSpPr>
        <p:spPr>
          <a:xfrm>
            <a:off x="276226" y="3190875"/>
            <a:ext cx="1847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BACKEND</a:t>
            </a:r>
          </a:p>
          <a:p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281780-4ACA-4BF0-9F19-C61E2E48E304}"/>
              </a:ext>
            </a:extLst>
          </p:cNvPr>
          <p:cNvSpPr txBox="1"/>
          <p:nvPr/>
        </p:nvSpPr>
        <p:spPr>
          <a:xfrm>
            <a:off x="2400301" y="3190875"/>
            <a:ext cx="8620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Teachers must be able to add items to the cart’s database, select whether they should show in the cart, assign them images, and set their price.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23E55F-2BDB-46D3-86E6-4638A99AA3C2}"/>
              </a:ext>
            </a:extLst>
          </p:cNvPr>
          <p:cNvSpPr/>
          <p:nvPr/>
        </p:nvSpPr>
        <p:spPr>
          <a:xfrm>
            <a:off x="159391" y="3120705"/>
            <a:ext cx="11459361" cy="10607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5A50A9-AA42-4688-8D1B-6AD7EF0339D0}"/>
              </a:ext>
            </a:extLst>
          </p:cNvPr>
          <p:cNvSpPr txBox="1"/>
          <p:nvPr/>
        </p:nvSpPr>
        <p:spPr>
          <a:xfrm>
            <a:off x="276226" y="3661482"/>
            <a:ext cx="1895475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FRONTEND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6CC216-38AE-4AE9-B9F2-D36881DC0056}"/>
              </a:ext>
            </a:extLst>
          </p:cNvPr>
          <p:cNvSpPr txBox="1"/>
          <p:nvPr/>
        </p:nvSpPr>
        <p:spPr>
          <a:xfrm>
            <a:off x="2457451" y="3667556"/>
            <a:ext cx="8620124" cy="1320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must be able to click (touch) items to add them to the sopping order.  Once added a total must be presented.  This total then needs a way to aid the students in accepting payment.  The system should help students determine if change is needed and how much.  There must be a way to reset the register once the transaction is completed.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941C65-27E2-466A-B6D1-C288DE712830}"/>
              </a:ext>
            </a:extLst>
          </p:cNvPr>
          <p:cNvSpPr txBox="1"/>
          <p:nvPr/>
        </p:nvSpPr>
        <p:spPr>
          <a:xfrm>
            <a:off x="276226" y="5162106"/>
            <a:ext cx="2124076" cy="710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DESIGN CONSIDERATIONS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39FF5A-3C6B-4483-8548-7DEEF93CBC91}"/>
              </a:ext>
            </a:extLst>
          </p:cNvPr>
          <p:cNvSpPr txBox="1"/>
          <p:nvPr/>
        </p:nvSpPr>
        <p:spPr>
          <a:xfrm>
            <a:off x="2400301" y="5148257"/>
            <a:ext cx="8620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intended use case for this solution is on a tablet or laptop in widescreen layout.  Phone is not a consideration due to the amount of information needed to be shown and the intended userbase.</a:t>
            </a:r>
          </a:p>
        </p:txBody>
      </p:sp>
    </p:spTree>
    <p:extLst>
      <p:ext uri="{BB962C8B-B14F-4D97-AF65-F5344CB8AC3E}">
        <p14:creationId xmlns:p14="http://schemas.microsoft.com/office/powerpoint/2010/main" val="13533172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RECEIVED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$0.35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644329" y="564827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OWE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$0.65</a:t>
            </a:r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F76791F-572A-438F-B715-BDE2B367F661}"/>
              </a:ext>
            </a:extLst>
          </p:cNvPr>
          <p:cNvGrpSpPr/>
          <p:nvPr/>
        </p:nvGrpSpPr>
        <p:grpSpPr>
          <a:xfrm>
            <a:off x="6917612" y="1309550"/>
            <a:ext cx="1056444" cy="1056444"/>
            <a:chOff x="6917611" y="1309549"/>
            <a:chExt cx="1278081" cy="1278081"/>
          </a:xfrm>
        </p:grpSpPr>
        <p:sp>
          <p:nvSpPr>
            <p:cNvPr id="188" name="Rectangle: Rounded Corners 187">
              <a:extLst>
                <a:ext uri="{FF2B5EF4-FFF2-40B4-BE49-F238E27FC236}">
                  <a16:creationId xmlns:a16="http://schemas.microsoft.com/office/drawing/2014/main" id="{2103BD96-D0DA-478E-A750-3ADA4BF2EBD6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9" name="Picture 188">
              <a:extLst>
                <a:ext uri="{FF2B5EF4-FFF2-40B4-BE49-F238E27FC236}">
                  <a16:creationId xmlns:a16="http://schemas.microsoft.com/office/drawing/2014/main" id="{A24E0CD8-F68C-44D3-9B08-65C90EE4A5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375" r="51250">
                          <a14:foregroundMark x1="14375" y1="37500" x2="14375" y2="37500"/>
                          <a14:foregroundMark x1="14375" y1="37500" x2="14375" y2="3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/>
            <a:stretch/>
          </p:blipFill>
          <p:spPr>
            <a:xfrm>
              <a:off x="7102917" y="1467659"/>
              <a:ext cx="859983" cy="859988"/>
            </a:xfrm>
            <a:prstGeom prst="rect">
              <a:avLst/>
            </a:prstGeom>
          </p:spPr>
        </p:pic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95FCDE5-D9CC-4FA9-A8F2-8A4360642113}"/>
              </a:ext>
            </a:extLst>
          </p:cNvPr>
          <p:cNvGrpSpPr/>
          <p:nvPr/>
        </p:nvGrpSpPr>
        <p:grpSpPr>
          <a:xfrm>
            <a:off x="8159334" y="1306319"/>
            <a:ext cx="1056444" cy="1056444"/>
            <a:chOff x="8725391" y="1306318"/>
            <a:chExt cx="1278081" cy="1278081"/>
          </a:xfrm>
        </p:grpSpPr>
        <p:sp>
          <p:nvSpPr>
            <p:cNvPr id="191" name="Rectangle: Rounded Corners 190">
              <a:extLst>
                <a:ext uri="{FF2B5EF4-FFF2-40B4-BE49-F238E27FC236}">
                  <a16:creationId xmlns:a16="http://schemas.microsoft.com/office/drawing/2014/main" id="{25CE03CE-4605-462E-B709-1599F26BB4A2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92" name="Picture 191">
              <a:extLst>
                <a:ext uri="{FF2B5EF4-FFF2-40B4-BE49-F238E27FC236}">
                  <a16:creationId xmlns:a16="http://schemas.microsoft.com/office/drawing/2014/main" id="{BECFE5A3-955C-4173-BC21-5085365E9E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CD257959-0FBF-4161-8F87-2CD94885BC91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PAY SCREEN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0325B393-AFBF-4B99-8138-AC288864A36F}"/>
              </a:ext>
            </a:extLst>
          </p:cNvPr>
          <p:cNvSpPr/>
          <p:nvPr/>
        </p:nvSpPr>
        <p:spPr>
          <a:xfrm>
            <a:off x="589878" y="2106579"/>
            <a:ext cx="2940269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29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RECEIVED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$0.60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644329" y="564827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OWE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$0.40</a:t>
            </a:r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F76791F-572A-438F-B715-BDE2B367F661}"/>
              </a:ext>
            </a:extLst>
          </p:cNvPr>
          <p:cNvGrpSpPr/>
          <p:nvPr/>
        </p:nvGrpSpPr>
        <p:grpSpPr>
          <a:xfrm>
            <a:off x="6917612" y="1309550"/>
            <a:ext cx="1056444" cy="1056444"/>
            <a:chOff x="6917611" y="1309549"/>
            <a:chExt cx="1278081" cy="1278081"/>
          </a:xfrm>
        </p:grpSpPr>
        <p:sp>
          <p:nvSpPr>
            <p:cNvPr id="188" name="Rectangle: Rounded Corners 187">
              <a:extLst>
                <a:ext uri="{FF2B5EF4-FFF2-40B4-BE49-F238E27FC236}">
                  <a16:creationId xmlns:a16="http://schemas.microsoft.com/office/drawing/2014/main" id="{2103BD96-D0DA-478E-A750-3ADA4BF2EBD6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9" name="Picture 188">
              <a:extLst>
                <a:ext uri="{FF2B5EF4-FFF2-40B4-BE49-F238E27FC236}">
                  <a16:creationId xmlns:a16="http://schemas.microsoft.com/office/drawing/2014/main" id="{A24E0CD8-F68C-44D3-9B08-65C90EE4A5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375" r="51250">
                          <a14:foregroundMark x1="14375" y1="37500" x2="14375" y2="37500"/>
                          <a14:foregroundMark x1="14375" y1="37500" x2="14375" y2="3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/>
            <a:stretch/>
          </p:blipFill>
          <p:spPr>
            <a:xfrm>
              <a:off x="7102917" y="1467659"/>
              <a:ext cx="859983" cy="859988"/>
            </a:xfrm>
            <a:prstGeom prst="rect">
              <a:avLst/>
            </a:prstGeom>
          </p:spPr>
        </p:pic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95FCDE5-D9CC-4FA9-A8F2-8A4360642113}"/>
              </a:ext>
            </a:extLst>
          </p:cNvPr>
          <p:cNvGrpSpPr/>
          <p:nvPr/>
        </p:nvGrpSpPr>
        <p:grpSpPr>
          <a:xfrm>
            <a:off x="8159334" y="1306319"/>
            <a:ext cx="1056444" cy="1056444"/>
            <a:chOff x="8725391" y="1306318"/>
            <a:chExt cx="1278081" cy="1278081"/>
          </a:xfrm>
        </p:grpSpPr>
        <p:sp>
          <p:nvSpPr>
            <p:cNvPr id="191" name="Rectangle: Rounded Corners 190">
              <a:extLst>
                <a:ext uri="{FF2B5EF4-FFF2-40B4-BE49-F238E27FC236}">
                  <a16:creationId xmlns:a16="http://schemas.microsoft.com/office/drawing/2014/main" id="{25CE03CE-4605-462E-B709-1599F26BB4A2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92" name="Picture 191">
              <a:extLst>
                <a:ext uri="{FF2B5EF4-FFF2-40B4-BE49-F238E27FC236}">
                  <a16:creationId xmlns:a16="http://schemas.microsoft.com/office/drawing/2014/main" id="{BECFE5A3-955C-4173-BC21-5085365E9E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D40A6ABE-F031-4949-820E-A844161CA8E6}"/>
              </a:ext>
            </a:extLst>
          </p:cNvPr>
          <p:cNvGrpSpPr/>
          <p:nvPr/>
        </p:nvGrpSpPr>
        <p:grpSpPr>
          <a:xfrm>
            <a:off x="9363252" y="1282651"/>
            <a:ext cx="1056444" cy="1056444"/>
            <a:chOff x="8725391" y="1306318"/>
            <a:chExt cx="1278081" cy="1278081"/>
          </a:xfrm>
        </p:grpSpPr>
        <p:sp>
          <p:nvSpPr>
            <p:cNvPr id="194" name="Rectangle: Rounded Corners 193">
              <a:extLst>
                <a:ext uri="{FF2B5EF4-FFF2-40B4-BE49-F238E27FC236}">
                  <a16:creationId xmlns:a16="http://schemas.microsoft.com/office/drawing/2014/main" id="{707D1714-3FC0-4AF3-9E56-02049291E9F3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95" name="Picture 194">
              <a:extLst>
                <a:ext uri="{FF2B5EF4-FFF2-40B4-BE49-F238E27FC236}">
                  <a16:creationId xmlns:a16="http://schemas.microsoft.com/office/drawing/2014/main" id="{992F7079-C87B-48E9-8324-B6E8907F22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CD257959-0FBF-4161-8F87-2CD94885BC91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PAY SCREEN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5B24089-53BD-456C-B34A-7072328690C2}"/>
              </a:ext>
            </a:extLst>
          </p:cNvPr>
          <p:cNvSpPr/>
          <p:nvPr/>
        </p:nvSpPr>
        <p:spPr>
          <a:xfrm>
            <a:off x="589878" y="2106579"/>
            <a:ext cx="2940269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544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RECEIVED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$0.85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6599BF4-59EB-4A2E-89E6-AC0F05963040}"/>
              </a:ext>
            </a:extLst>
          </p:cNvPr>
          <p:cNvGrpSpPr/>
          <p:nvPr/>
        </p:nvGrpSpPr>
        <p:grpSpPr>
          <a:xfrm>
            <a:off x="6917612" y="1309550"/>
            <a:ext cx="1056444" cy="1056444"/>
            <a:chOff x="6917611" y="1309549"/>
            <a:chExt cx="1278081" cy="1278081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5947964-0FFC-4E4F-82F6-51F90EE78480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175">
              <a:extLst>
                <a:ext uri="{FF2B5EF4-FFF2-40B4-BE49-F238E27FC236}">
                  <a16:creationId xmlns:a16="http://schemas.microsoft.com/office/drawing/2014/main" id="{A3FAC897-0999-4336-B4A5-5C8E813BB2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375" r="51250">
                          <a14:foregroundMark x1="14375" y1="37500" x2="14375" y2="37500"/>
                          <a14:foregroundMark x1="14375" y1="37500" x2="14375" y2="3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/>
            <a:stretch/>
          </p:blipFill>
          <p:spPr>
            <a:xfrm>
              <a:off x="7102917" y="1467659"/>
              <a:ext cx="859983" cy="859988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C8D797F-A89A-4038-8646-577CE73BC954}"/>
              </a:ext>
            </a:extLst>
          </p:cNvPr>
          <p:cNvGrpSpPr/>
          <p:nvPr/>
        </p:nvGrpSpPr>
        <p:grpSpPr>
          <a:xfrm>
            <a:off x="8159334" y="1306319"/>
            <a:ext cx="1056444" cy="1056444"/>
            <a:chOff x="8725391" y="1306318"/>
            <a:chExt cx="1278081" cy="1278081"/>
          </a:xfrm>
        </p:grpSpPr>
        <p:sp>
          <p:nvSpPr>
            <p:cNvPr id="132" name="Rectangle: Rounded Corners 131">
              <a:extLst>
                <a:ext uri="{FF2B5EF4-FFF2-40B4-BE49-F238E27FC236}">
                  <a16:creationId xmlns:a16="http://schemas.microsoft.com/office/drawing/2014/main" id="{F74D1ACD-1CC1-4766-BA8D-E8BDC00F620F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78" name="Picture 177">
              <a:extLst>
                <a:ext uri="{FF2B5EF4-FFF2-40B4-BE49-F238E27FC236}">
                  <a16:creationId xmlns:a16="http://schemas.microsoft.com/office/drawing/2014/main" id="{0E3B1DE7-AA91-4DA9-8CB0-838C23A749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9536ABA-DBB4-4F00-8752-7B5F505EA41F}"/>
              </a:ext>
            </a:extLst>
          </p:cNvPr>
          <p:cNvSpPr/>
          <p:nvPr/>
        </p:nvSpPr>
        <p:spPr>
          <a:xfrm>
            <a:off x="7974056" y="5537206"/>
            <a:ext cx="3749858" cy="9881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644329" y="564827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OWE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$0.15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8E0CAEC0-D106-4FC7-830A-E42FE6CB97EA}"/>
              </a:ext>
            </a:extLst>
          </p:cNvPr>
          <p:cNvGrpSpPr/>
          <p:nvPr/>
        </p:nvGrpSpPr>
        <p:grpSpPr>
          <a:xfrm>
            <a:off x="10567171" y="1260152"/>
            <a:ext cx="1056444" cy="1056444"/>
            <a:chOff x="8725391" y="1306318"/>
            <a:chExt cx="1278081" cy="1278081"/>
          </a:xfrm>
        </p:grpSpPr>
        <p:sp>
          <p:nvSpPr>
            <p:cNvPr id="61" name="Rectangle: Rounded Corners 60">
              <a:extLst>
                <a:ext uri="{FF2B5EF4-FFF2-40B4-BE49-F238E27FC236}">
                  <a16:creationId xmlns:a16="http://schemas.microsoft.com/office/drawing/2014/main" id="{89F10EB6-5662-426B-976B-1ED984DE0778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E0A8C0CB-BE8E-4E7A-A350-1E37EF5605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A8E82BD-2A34-406F-B7E9-1D8D4B20A945}"/>
              </a:ext>
            </a:extLst>
          </p:cNvPr>
          <p:cNvGrpSpPr/>
          <p:nvPr/>
        </p:nvGrpSpPr>
        <p:grpSpPr>
          <a:xfrm>
            <a:off x="9363252" y="1282651"/>
            <a:ext cx="1056444" cy="1056444"/>
            <a:chOff x="8725391" y="1306318"/>
            <a:chExt cx="1278081" cy="1278081"/>
          </a:xfrm>
        </p:grpSpPr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5FD0A71F-0E45-4547-903E-68A3B01261F7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ED8404C7-553D-4B92-9196-F8923DFDA3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EE86B3EB-1781-437C-84C2-346A7DD0983A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PAY SCREEN – REFUND NEEDED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0EAB8037-6F38-45E5-9D73-977E766A14F0}"/>
              </a:ext>
            </a:extLst>
          </p:cNvPr>
          <p:cNvSpPr/>
          <p:nvPr/>
        </p:nvSpPr>
        <p:spPr>
          <a:xfrm>
            <a:off x="3559584" y="2106579"/>
            <a:ext cx="2940269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02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RECEIVED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$0.95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6599BF4-59EB-4A2E-89E6-AC0F05963040}"/>
              </a:ext>
            </a:extLst>
          </p:cNvPr>
          <p:cNvGrpSpPr/>
          <p:nvPr/>
        </p:nvGrpSpPr>
        <p:grpSpPr>
          <a:xfrm>
            <a:off x="6917612" y="1309550"/>
            <a:ext cx="1056444" cy="1056444"/>
            <a:chOff x="6917611" y="1309549"/>
            <a:chExt cx="1278081" cy="1278081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5947964-0FFC-4E4F-82F6-51F90EE78480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175">
              <a:extLst>
                <a:ext uri="{FF2B5EF4-FFF2-40B4-BE49-F238E27FC236}">
                  <a16:creationId xmlns:a16="http://schemas.microsoft.com/office/drawing/2014/main" id="{A3FAC897-0999-4336-B4A5-5C8E813BB2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375" r="51250">
                          <a14:foregroundMark x1="14375" y1="37500" x2="14375" y2="37500"/>
                          <a14:foregroundMark x1="14375" y1="37500" x2="14375" y2="3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/>
            <a:stretch/>
          </p:blipFill>
          <p:spPr>
            <a:xfrm>
              <a:off x="7102917" y="1467659"/>
              <a:ext cx="859983" cy="859988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C8D797F-A89A-4038-8646-577CE73BC954}"/>
              </a:ext>
            </a:extLst>
          </p:cNvPr>
          <p:cNvGrpSpPr/>
          <p:nvPr/>
        </p:nvGrpSpPr>
        <p:grpSpPr>
          <a:xfrm>
            <a:off x="8159334" y="1306319"/>
            <a:ext cx="1056444" cy="1056444"/>
            <a:chOff x="8725391" y="1306318"/>
            <a:chExt cx="1278081" cy="1278081"/>
          </a:xfrm>
        </p:grpSpPr>
        <p:sp>
          <p:nvSpPr>
            <p:cNvPr id="132" name="Rectangle: Rounded Corners 131">
              <a:extLst>
                <a:ext uri="{FF2B5EF4-FFF2-40B4-BE49-F238E27FC236}">
                  <a16:creationId xmlns:a16="http://schemas.microsoft.com/office/drawing/2014/main" id="{F74D1ACD-1CC1-4766-BA8D-E8BDC00F620F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78" name="Picture 177">
              <a:extLst>
                <a:ext uri="{FF2B5EF4-FFF2-40B4-BE49-F238E27FC236}">
                  <a16:creationId xmlns:a16="http://schemas.microsoft.com/office/drawing/2014/main" id="{0E3B1DE7-AA91-4DA9-8CB0-838C23A749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9536ABA-DBB4-4F00-8752-7B5F505EA41F}"/>
              </a:ext>
            </a:extLst>
          </p:cNvPr>
          <p:cNvSpPr/>
          <p:nvPr/>
        </p:nvSpPr>
        <p:spPr>
          <a:xfrm>
            <a:off x="7974056" y="5537206"/>
            <a:ext cx="3749858" cy="9881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644329" y="564827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OWE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$0.05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8E0CAEC0-D106-4FC7-830A-E42FE6CB97EA}"/>
              </a:ext>
            </a:extLst>
          </p:cNvPr>
          <p:cNvGrpSpPr/>
          <p:nvPr/>
        </p:nvGrpSpPr>
        <p:grpSpPr>
          <a:xfrm>
            <a:off x="10567171" y="1260152"/>
            <a:ext cx="1056444" cy="1056444"/>
            <a:chOff x="8725391" y="1306318"/>
            <a:chExt cx="1278081" cy="1278081"/>
          </a:xfrm>
        </p:grpSpPr>
        <p:sp>
          <p:nvSpPr>
            <p:cNvPr id="61" name="Rectangle: Rounded Corners 60">
              <a:extLst>
                <a:ext uri="{FF2B5EF4-FFF2-40B4-BE49-F238E27FC236}">
                  <a16:creationId xmlns:a16="http://schemas.microsoft.com/office/drawing/2014/main" id="{89F10EB6-5662-426B-976B-1ED984DE0778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E0A8C0CB-BE8E-4E7A-A350-1E37EF5605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A8E82BD-2A34-406F-B7E9-1D8D4B20A945}"/>
              </a:ext>
            </a:extLst>
          </p:cNvPr>
          <p:cNvGrpSpPr/>
          <p:nvPr/>
        </p:nvGrpSpPr>
        <p:grpSpPr>
          <a:xfrm>
            <a:off x="9363252" y="1282651"/>
            <a:ext cx="1056444" cy="1056444"/>
            <a:chOff x="8725391" y="1306318"/>
            <a:chExt cx="1278081" cy="1278081"/>
          </a:xfrm>
        </p:grpSpPr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5FD0A71F-0E45-4547-903E-68A3B01261F7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ED8404C7-553D-4B92-9196-F8923DFDA3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EE86B3EB-1781-437C-84C2-346A7DD0983A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PAY SCREEN – REFUND NEEDED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B4ABA46-0D8F-47C8-917A-A3BAE706F1A7}"/>
              </a:ext>
            </a:extLst>
          </p:cNvPr>
          <p:cNvGrpSpPr/>
          <p:nvPr/>
        </p:nvGrpSpPr>
        <p:grpSpPr>
          <a:xfrm>
            <a:off x="6917742" y="2556377"/>
            <a:ext cx="1056444" cy="1056444"/>
            <a:chOff x="6917611" y="1309549"/>
            <a:chExt cx="1278081" cy="1278081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F6B08409-30B4-484E-8B1F-36C09B268011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6651F2E4-DD7A-4491-9730-564CE35407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375" r="51250">
                          <a14:foregroundMark x1="14375" y1="37500" x2="14375" y2="37500"/>
                          <a14:foregroundMark x1="14375" y1="37500" x2="14375" y2="3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/>
            <a:stretch/>
          </p:blipFill>
          <p:spPr>
            <a:xfrm>
              <a:off x="7102917" y="1467659"/>
              <a:ext cx="859983" cy="859988"/>
            </a:xfrm>
            <a:prstGeom prst="rect">
              <a:avLst/>
            </a:prstGeom>
          </p:spPr>
        </p:pic>
      </p:grp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D9A91738-6BAF-478E-8188-2C849F921E11}"/>
              </a:ext>
            </a:extLst>
          </p:cNvPr>
          <p:cNvSpPr/>
          <p:nvPr/>
        </p:nvSpPr>
        <p:spPr>
          <a:xfrm>
            <a:off x="3559584" y="2106579"/>
            <a:ext cx="2940269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899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RECEIVED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$1.05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6599BF4-59EB-4A2E-89E6-AC0F05963040}"/>
              </a:ext>
            </a:extLst>
          </p:cNvPr>
          <p:cNvGrpSpPr/>
          <p:nvPr/>
        </p:nvGrpSpPr>
        <p:grpSpPr>
          <a:xfrm>
            <a:off x="6917612" y="1309550"/>
            <a:ext cx="1056444" cy="1056444"/>
            <a:chOff x="6917611" y="1309549"/>
            <a:chExt cx="1278081" cy="1278081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5947964-0FFC-4E4F-82F6-51F90EE78480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175">
              <a:extLst>
                <a:ext uri="{FF2B5EF4-FFF2-40B4-BE49-F238E27FC236}">
                  <a16:creationId xmlns:a16="http://schemas.microsoft.com/office/drawing/2014/main" id="{A3FAC897-0999-4336-B4A5-5C8E813BB2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375" r="51250">
                          <a14:foregroundMark x1="14375" y1="37500" x2="14375" y2="37500"/>
                          <a14:foregroundMark x1="14375" y1="37500" x2="14375" y2="3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/>
            <a:stretch/>
          </p:blipFill>
          <p:spPr>
            <a:xfrm>
              <a:off x="7102917" y="1467659"/>
              <a:ext cx="859983" cy="859988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C8D797F-A89A-4038-8646-577CE73BC954}"/>
              </a:ext>
            </a:extLst>
          </p:cNvPr>
          <p:cNvGrpSpPr/>
          <p:nvPr/>
        </p:nvGrpSpPr>
        <p:grpSpPr>
          <a:xfrm>
            <a:off x="8159334" y="1306319"/>
            <a:ext cx="1056444" cy="1056444"/>
            <a:chOff x="8725391" y="1306318"/>
            <a:chExt cx="1278081" cy="1278081"/>
          </a:xfrm>
        </p:grpSpPr>
        <p:sp>
          <p:nvSpPr>
            <p:cNvPr id="132" name="Rectangle: Rounded Corners 131">
              <a:extLst>
                <a:ext uri="{FF2B5EF4-FFF2-40B4-BE49-F238E27FC236}">
                  <a16:creationId xmlns:a16="http://schemas.microsoft.com/office/drawing/2014/main" id="{F74D1ACD-1CC1-4766-BA8D-E8BDC00F620F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78" name="Picture 177">
              <a:extLst>
                <a:ext uri="{FF2B5EF4-FFF2-40B4-BE49-F238E27FC236}">
                  <a16:creationId xmlns:a16="http://schemas.microsoft.com/office/drawing/2014/main" id="{0E3B1DE7-AA91-4DA9-8CB0-838C23A749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9536ABA-DBB4-4F00-8752-7B5F505EA41F}"/>
              </a:ext>
            </a:extLst>
          </p:cNvPr>
          <p:cNvSpPr/>
          <p:nvPr/>
        </p:nvSpPr>
        <p:spPr>
          <a:xfrm>
            <a:off x="7974056" y="5537206"/>
            <a:ext cx="3749858" cy="98817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762295" y="5648270"/>
            <a:ext cx="22623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REFUND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$0.05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8E0CAEC0-D106-4FC7-830A-E42FE6CB97EA}"/>
              </a:ext>
            </a:extLst>
          </p:cNvPr>
          <p:cNvGrpSpPr/>
          <p:nvPr/>
        </p:nvGrpSpPr>
        <p:grpSpPr>
          <a:xfrm>
            <a:off x="10567171" y="1260152"/>
            <a:ext cx="1056444" cy="1056444"/>
            <a:chOff x="8725391" y="1306318"/>
            <a:chExt cx="1278081" cy="1278081"/>
          </a:xfrm>
        </p:grpSpPr>
        <p:sp>
          <p:nvSpPr>
            <p:cNvPr id="61" name="Rectangle: Rounded Corners 60">
              <a:extLst>
                <a:ext uri="{FF2B5EF4-FFF2-40B4-BE49-F238E27FC236}">
                  <a16:creationId xmlns:a16="http://schemas.microsoft.com/office/drawing/2014/main" id="{89F10EB6-5662-426B-976B-1ED984DE0778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E0A8C0CB-BE8E-4E7A-A350-1E37EF5605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A8E82BD-2A34-406F-B7E9-1D8D4B20A945}"/>
              </a:ext>
            </a:extLst>
          </p:cNvPr>
          <p:cNvGrpSpPr/>
          <p:nvPr/>
        </p:nvGrpSpPr>
        <p:grpSpPr>
          <a:xfrm>
            <a:off x="9363252" y="1282651"/>
            <a:ext cx="1056444" cy="1056444"/>
            <a:chOff x="8725391" y="1306318"/>
            <a:chExt cx="1278081" cy="1278081"/>
          </a:xfrm>
        </p:grpSpPr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5FD0A71F-0E45-4547-903E-68A3B01261F7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ED8404C7-553D-4B92-9196-F8923DFDA3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890"/>
            <a:stretch/>
          </p:blipFill>
          <p:spPr>
            <a:xfrm>
              <a:off x="8814824" y="1352463"/>
              <a:ext cx="1111691" cy="1131841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D3A3202-DBE1-4A4A-BC66-92319706BF16}"/>
              </a:ext>
            </a:extLst>
          </p:cNvPr>
          <p:cNvGrpSpPr/>
          <p:nvPr/>
        </p:nvGrpSpPr>
        <p:grpSpPr>
          <a:xfrm>
            <a:off x="8126053" y="2545492"/>
            <a:ext cx="1056444" cy="1056444"/>
            <a:chOff x="6917611" y="1309549"/>
            <a:chExt cx="1278081" cy="1278081"/>
          </a:xfrm>
        </p:grpSpPr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87DA7985-847C-482B-8300-CC78D311A5C9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4AB94521-0883-4979-A95F-84864F4D68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375" r="51250">
                          <a14:foregroundMark x1="14375" y1="37500" x2="14375" y2="37500"/>
                          <a14:foregroundMark x1="14375" y1="37500" x2="14375" y2="3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/>
            <a:stretch/>
          </p:blipFill>
          <p:spPr>
            <a:xfrm>
              <a:off x="7102917" y="1467659"/>
              <a:ext cx="859983" cy="859988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704E8869-108D-4120-BA7B-E56E0A6DA96A}"/>
              </a:ext>
            </a:extLst>
          </p:cNvPr>
          <p:cNvGrpSpPr/>
          <p:nvPr/>
        </p:nvGrpSpPr>
        <p:grpSpPr>
          <a:xfrm>
            <a:off x="6917742" y="2556377"/>
            <a:ext cx="1056444" cy="1056444"/>
            <a:chOff x="6917611" y="1309549"/>
            <a:chExt cx="1278081" cy="1278081"/>
          </a:xfrm>
        </p:grpSpPr>
        <p:sp>
          <p:nvSpPr>
            <p:cNvPr id="82" name="Rectangle: Rounded Corners 81">
              <a:extLst>
                <a:ext uri="{FF2B5EF4-FFF2-40B4-BE49-F238E27FC236}">
                  <a16:creationId xmlns:a16="http://schemas.microsoft.com/office/drawing/2014/main" id="{39F8CD96-96ED-4E54-8E04-9C49C0FAA368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0AC48067-2307-47BB-BC05-AA0E941B38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375" r="51250">
                          <a14:foregroundMark x1="14375" y1="37500" x2="14375" y2="37500"/>
                          <a14:foregroundMark x1="14375" y1="37500" x2="14375" y2="3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/>
            <a:stretch/>
          </p:blipFill>
          <p:spPr>
            <a:xfrm>
              <a:off x="7102917" y="1467659"/>
              <a:ext cx="859983" cy="859988"/>
            </a:xfrm>
            <a:prstGeom prst="rect">
              <a:avLst/>
            </a:prstGeom>
          </p:spPr>
        </p:pic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EE86B3EB-1781-437C-84C2-346A7DD0983A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PAY SCREEN – REFUND NEEDED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8F42881F-0F25-4ECD-A126-0AF57C326757}"/>
              </a:ext>
            </a:extLst>
          </p:cNvPr>
          <p:cNvSpPr/>
          <p:nvPr/>
        </p:nvSpPr>
        <p:spPr>
          <a:xfrm>
            <a:off x="7875796" y="5420211"/>
            <a:ext cx="3952681" cy="1216519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23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GIVEN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$1.05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9536ABA-DBB4-4F00-8752-7B5F505EA41F}"/>
              </a:ext>
            </a:extLst>
          </p:cNvPr>
          <p:cNvSpPr/>
          <p:nvPr/>
        </p:nvSpPr>
        <p:spPr>
          <a:xfrm>
            <a:off x="7974056" y="5537206"/>
            <a:ext cx="3749858" cy="98817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644329" y="564827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OWE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$0.05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C5983DB8-1929-4F29-BFC8-426C6E6595C2}"/>
              </a:ext>
            </a:extLst>
          </p:cNvPr>
          <p:cNvSpPr/>
          <p:nvPr/>
        </p:nvSpPr>
        <p:spPr>
          <a:xfrm>
            <a:off x="598747" y="59942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FEA4D01-0651-41F7-8093-ACEFD0F201CF}"/>
              </a:ext>
            </a:extLst>
          </p:cNvPr>
          <p:cNvSpPr/>
          <p:nvPr/>
        </p:nvSpPr>
        <p:spPr>
          <a:xfrm>
            <a:off x="3603192" y="6211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12E0DAD5-FA37-457A-9BB8-557DE645525F}"/>
              </a:ext>
            </a:extLst>
          </p:cNvPr>
          <p:cNvSpPr/>
          <p:nvPr/>
        </p:nvSpPr>
        <p:spPr>
          <a:xfrm>
            <a:off x="621436" y="21238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9638843C-85B6-4E72-B706-02B51F30F0E6}"/>
              </a:ext>
            </a:extLst>
          </p:cNvPr>
          <p:cNvSpPr/>
          <p:nvPr/>
        </p:nvSpPr>
        <p:spPr>
          <a:xfrm>
            <a:off x="3616264" y="216859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16A143F-AD3A-42DA-B372-DCE5175BAE3F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REFUND SCREEN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86DC76D2-788B-4425-A097-6EB6B0D41F65}"/>
              </a:ext>
            </a:extLst>
          </p:cNvPr>
          <p:cNvSpPr/>
          <p:nvPr/>
        </p:nvSpPr>
        <p:spPr>
          <a:xfrm>
            <a:off x="3559584" y="3675322"/>
            <a:ext cx="2940269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88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GIVEN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$1.05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9536ABA-DBB4-4F00-8752-7B5F505EA41F}"/>
              </a:ext>
            </a:extLst>
          </p:cNvPr>
          <p:cNvSpPr/>
          <p:nvPr/>
        </p:nvSpPr>
        <p:spPr>
          <a:xfrm>
            <a:off x="7974056" y="5537206"/>
            <a:ext cx="3749858" cy="98817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644329" y="564827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OWE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$0.04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C5983DB8-1929-4F29-BFC8-426C6E6595C2}"/>
              </a:ext>
            </a:extLst>
          </p:cNvPr>
          <p:cNvSpPr/>
          <p:nvPr/>
        </p:nvSpPr>
        <p:spPr>
          <a:xfrm>
            <a:off x="598747" y="59942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FEA4D01-0651-41F7-8093-ACEFD0F201CF}"/>
              </a:ext>
            </a:extLst>
          </p:cNvPr>
          <p:cNvSpPr/>
          <p:nvPr/>
        </p:nvSpPr>
        <p:spPr>
          <a:xfrm>
            <a:off x="3603192" y="6211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12E0DAD5-FA37-457A-9BB8-557DE645525F}"/>
              </a:ext>
            </a:extLst>
          </p:cNvPr>
          <p:cNvSpPr/>
          <p:nvPr/>
        </p:nvSpPr>
        <p:spPr>
          <a:xfrm>
            <a:off x="621436" y="21238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9638843C-85B6-4E72-B706-02B51F30F0E6}"/>
              </a:ext>
            </a:extLst>
          </p:cNvPr>
          <p:cNvSpPr/>
          <p:nvPr/>
        </p:nvSpPr>
        <p:spPr>
          <a:xfrm>
            <a:off x="3616264" y="216859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D319929A-EDBD-430A-A82A-65AEB7E2F802}"/>
              </a:ext>
            </a:extLst>
          </p:cNvPr>
          <p:cNvSpPr/>
          <p:nvPr/>
        </p:nvSpPr>
        <p:spPr>
          <a:xfrm>
            <a:off x="6917612" y="1309550"/>
            <a:ext cx="1056444" cy="105644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6B84F04C-F5D5-49A0-8C7F-58ACF72C7B9F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200" b="100000" l="0" r="4910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0514"/>
          <a:stretch/>
        </p:blipFill>
        <p:spPr>
          <a:xfrm>
            <a:off x="7011820" y="1337073"/>
            <a:ext cx="880324" cy="1001398"/>
          </a:xfrm>
          <a:prstGeom prst="rect">
            <a:avLst/>
          </a:prstGeom>
        </p:spPr>
      </p:pic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455D13A7-67BE-4C59-B88E-F783BCFDBF2F}"/>
              </a:ext>
            </a:extLst>
          </p:cNvPr>
          <p:cNvSpPr/>
          <p:nvPr/>
        </p:nvSpPr>
        <p:spPr>
          <a:xfrm>
            <a:off x="632875" y="3677132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683088FE-C705-4F7F-8A0A-C20C949742EB}"/>
              </a:ext>
            </a:extLst>
          </p:cNvPr>
          <p:cNvSpPr/>
          <p:nvPr/>
        </p:nvSpPr>
        <p:spPr>
          <a:xfrm>
            <a:off x="3559584" y="3675322"/>
            <a:ext cx="2940269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0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GIVEN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$1.05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9536ABA-DBB4-4F00-8752-7B5F505EA41F}"/>
              </a:ext>
            </a:extLst>
          </p:cNvPr>
          <p:cNvSpPr/>
          <p:nvPr/>
        </p:nvSpPr>
        <p:spPr>
          <a:xfrm>
            <a:off x="7974056" y="5537206"/>
            <a:ext cx="3749858" cy="98817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644329" y="564827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OWE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$0.04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C5983DB8-1929-4F29-BFC8-426C6E6595C2}"/>
              </a:ext>
            </a:extLst>
          </p:cNvPr>
          <p:cNvSpPr/>
          <p:nvPr/>
        </p:nvSpPr>
        <p:spPr>
          <a:xfrm>
            <a:off x="598747" y="59942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FEA4D01-0651-41F7-8093-ACEFD0F201CF}"/>
              </a:ext>
            </a:extLst>
          </p:cNvPr>
          <p:cNvSpPr/>
          <p:nvPr/>
        </p:nvSpPr>
        <p:spPr>
          <a:xfrm>
            <a:off x="3603192" y="6211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12E0DAD5-FA37-457A-9BB8-557DE645525F}"/>
              </a:ext>
            </a:extLst>
          </p:cNvPr>
          <p:cNvSpPr/>
          <p:nvPr/>
        </p:nvSpPr>
        <p:spPr>
          <a:xfrm>
            <a:off x="621436" y="21238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9638843C-85B6-4E72-B706-02B51F30F0E6}"/>
              </a:ext>
            </a:extLst>
          </p:cNvPr>
          <p:cNvSpPr/>
          <p:nvPr/>
        </p:nvSpPr>
        <p:spPr>
          <a:xfrm>
            <a:off x="3616264" y="216859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4A62DB3-C42A-4FCC-BF3C-C8CD299C32D7}"/>
              </a:ext>
            </a:extLst>
          </p:cNvPr>
          <p:cNvGrpSpPr/>
          <p:nvPr/>
        </p:nvGrpSpPr>
        <p:grpSpPr>
          <a:xfrm>
            <a:off x="6917612" y="1309550"/>
            <a:ext cx="1056444" cy="1056444"/>
            <a:chOff x="6917612" y="1309550"/>
            <a:chExt cx="1056444" cy="1056444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D319929A-EDBD-430A-A82A-65AEB7E2F802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6B84F04C-F5D5-49A0-8C7F-58ACF72C7B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455D13A7-67BE-4C59-B88E-F783BCFDBF2F}"/>
              </a:ext>
            </a:extLst>
          </p:cNvPr>
          <p:cNvSpPr/>
          <p:nvPr/>
        </p:nvSpPr>
        <p:spPr>
          <a:xfrm>
            <a:off x="632875" y="3677132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7B99E22-9C39-47FC-AAF7-EB45A8044FAB}"/>
              </a:ext>
            </a:extLst>
          </p:cNvPr>
          <p:cNvGrpSpPr/>
          <p:nvPr/>
        </p:nvGrpSpPr>
        <p:grpSpPr>
          <a:xfrm>
            <a:off x="8228521" y="1309550"/>
            <a:ext cx="1056444" cy="1056444"/>
            <a:chOff x="6917612" y="1309550"/>
            <a:chExt cx="1056444" cy="1056444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467A249A-E6BD-4C40-9FC0-35AC334A12A6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07CCB5C9-31A1-4CD0-952F-FDBA60F13C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C3C2A3F7-7F63-4EC9-9F0B-B71278BC9235}"/>
              </a:ext>
            </a:extLst>
          </p:cNvPr>
          <p:cNvSpPr/>
          <p:nvPr/>
        </p:nvSpPr>
        <p:spPr>
          <a:xfrm>
            <a:off x="3559584" y="3675322"/>
            <a:ext cx="2940269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13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GIVEN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$1.05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9536ABA-DBB4-4F00-8752-7B5F505EA41F}"/>
              </a:ext>
            </a:extLst>
          </p:cNvPr>
          <p:cNvSpPr/>
          <p:nvPr/>
        </p:nvSpPr>
        <p:spPr>
          <a:xfrm>
            <a:off x="7974056" y="5537206"/>
            <a:ext cx="3749858" cy="98817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644329" y="564827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OWE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$0.04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C5983DB8-1929-4F29-BFC8-426C6E6595C2}"/>
              </a:ext>
            </a:extLst>
          </p:cNvPr>
          <p:cNvSpPr/>
          <p:nvPr/>
        </p:nvSpPr>
        <p:spPr>
          <a:xfrm>
            <a:off x="598747" y="59942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FEA4D01-0651-41F7-8093-ACEFD0F201CF}"/>
              </a:ext>
            </a:extLst>
          </p:cNvPr>
          <p:cNvSpPr/>
          <p:nvPr/>
        </p:nvSpPr>
        <p:spPr>
          <a:xfrm>
            <a:off x="3603192" y="6211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12E0DAD5-FA37-457A-9BB8-557DE645525F}"/>
              </a:ext>
            </a:extLst>
          </p:cNvPr>
          <p:cNvSpPr/>
          <p:nvPr/>
        </p:nvSpPr>
        <p:spPr>
          <a:xfrm>
            <a:off x="621436" y="21238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9638843C-85B6-4E72-B706-02B51F30F0E6}"/>
              </a:ext>
            </a:extLst>
          </p:cNvPr>
          <p:cNvSpPr/>
          <p:nvPr/>
        </p:nvSpPr>
        <p:spPr>
          <a:xfrm>
            <a:off x="3616264" y="216859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4A62DB3-C42A-4FCC-BF3C-C8CD299C32D7}"/>
              </a:ext>
            </a:extLst>
          </p:cNvPr>
          <p:cNvGrpSpPr/>
          <p:nvPr/>
        </p:nvGrpSpPr>
        <p:grpSpPr>
          <a:xfrm>
            <a:off x="6917612" y="1309550"/>
            <a:ext cx="1056444" cy="1056444"/>
            <a:chOff x="6917612" y="1309550"/>
            <a:chExt cx="1056444" cy="1056444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D319929A-EDBD-430A-A82A-65AEB7E2F802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6B84F04C-F5D5-49A0-8C7F-58ACF72C7B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455D13A7-67BE-4C59-B88E-F783BCFDBF2F}"/>
              </a:ext>
            </a:extLst>
          </p:cNvPr>
          <p:cNvSpPr/>
          <p:nvPr/>
        </p:nvSpPr>
        <p:spPr>
          <a:xfrm>
            <a:off x="632875" y="3677132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7B99E22-9C39-47FC-AAF7-EB45A8044FAB}"/>
              </a:ext>
            </a:extLst>
          </p:cNvPr>
          <p:cNvGrpSpPr/>
          <p:nvPr/>
        </p:nvGrpSpPr>
        <p:grpSpPr>
          <a:xfrm>
            <a:off x="8228521" y="1309550"/>
            <a:ext cx="1056444" cy="1056444"/>
            <a:chOff x="6917612" y="1309550"/>
            <a:chExt cx="1056444" cy="1056444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467A249A-E6BD-4C40-9FC0-35AC334A12A6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07CCB5C9-31A1-4CD0-952F-FDBA60F13C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BD6D817D-6B40-4DF4-9B5F-258D2B724C8B}"/>
              </a:ext>
            </a:extLst>
          </p:cNvPr>
          <p:cNvGrpSpPr/>
          <p:nvPr/>
        </p:nvGrpSpPr>
        <p:grpSpPr>
          <a:xfrm>
            <a:off x="9539430" y="1309550"/>
            <a:ext cx="1056444" cy="1056444"/>
            <a:chOff x="6917612" y="1309550"/>
            <a:chExt cx="1056444" cy="1056444"/>
          </a:xfrm>
        </p:grpSpPr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C907BCB2-83BE-41A6-96FC-243EC2713BD2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6AADA5F0-1B7B-4003-9FBC-456743DA2B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5ADDB8FE-7F58-4B00-A750-C17CACB530F3}"/>
              </a:ext>
            </a:extLst>
          </p:cNvPr>
          <p:cNvSpPr/>
          <p:nvPr/>
        </p:nvSpPr>
        <p:spPr>
          <a:xfrm>
            <a:off x="3559584" y="3675322"/>
            <a:ext cx="2940269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58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GIVEN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$1.05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9536ABA-DBB4-4F00-8752-7B5F505EA41F}"/>
              </a:ext>
            </a:extLst>
          </p:cNvPr>
          <p:cNvSpPr/>
          <p:nvPr/>
        </p:nvSpPr>
        <p:spPr>
          <a:xfrm>
            <a:off x="7974056" y="5537206"/>
            <a:ext cx="3749858" cy="98817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644329" y="564827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OWE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$0.04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C5983DB8-1929-4F29-BFC8-426C6E6595C2}"/>
              </a:ext>
            </a:extLst>
          </p:cNvPr>
          <p:cNvSpPr/>
          <p:nvPr/>
        </p:nvSpPr>
        <p:spPr>
          <a:xfrm>
            <a:off x="598747" y="59942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FEA4D01-0651-41F7-8093-ACEFD0F201CF}"/>
              </a:ext>
            </a:extLst>
          </p:cNvPr>
          <p:cNvSpPr/>
          <p:nvPr/>
        </p:nvSpPr>
        <p:spPr>
          <a:xfrm>
            <a:off x="3603192" y="6211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12E0DAD5-FA37-457A-9BB8-557DE645525F}"/>
              </a:ext>
            </a:extLst>
          </p:cNvPr>
          <p:cNvSpPr/>
          <p:nvPr/>
        </p:nvSpPr>
        <p:spPr>
          <a:xfrm>
            <a:off x="621436" y="21238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9638843C-85B6-4E72-B706-02B51F30F0E6}"/>
              </a:ext>
            </a:extLst>
          </p:cNvPr>
          <p:cNvSpPr/>
          <p:nvPr/>
        </p:nvSpPr>
        <p:spPr>
          <a:xfrm>
            <a:off x="3616264" y="216859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4A62DB3-C42A-4FCC-BF3C-C8CD299C32D7}"/>
              </a:ext>
            </a:extLst>
          </p:cNvPr>
          <p:cNvGrpSpPr/>
          <p:nvPr/>
        </p:nvGrpSpPr>
        <p:grpSpPr>
          <a:xfrm>
            <a:off x="6917612" y="1309550"/>
            <a:ext cx="1056444" cy="1056444"/>
            <a:chOff x="6917612" y="1309550"/>
            <a:chExt cx="1056444" cy="1056444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D319929A-EDBD-430A-A82A-65AEB7E2F802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6B84F04C-F5D5-49A0-8C7F-58ACF72C7B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455D13A7-67BE-4C59-B88E-F783BCFDBF2F}"/>
              </a:ext>
            </a:extLst>
          </p:cNvPr>
          <p:cNvSpPr/>
          <p:nvPr/>
        </p:nvSpPr>
        <p:spPr>
          <a:xfrm>
            <a:off x="632875" y="3677132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7B99E22-9C39-47FC-AAF7-EB45A8044FAB}"/>
              </a:ext>
            </a:extLst>
          </p:cNvPr>
          <p:cNvGrpSpPr/>
          <p:nvPr/>
        </p:nvGrpSpPr>
        <p:grpSpPr>
          <a:xfrm>
            <a:off x="8228521" y="1309550"/>
            <a:ext cx="1056444" cy="1056444"/>
            <a:chOff x="6917612" y="1309550"/>
            <a:chExt cx="1056444" cy="1056444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467A249A-E6BD-4C40-9FC0-35AC334A12A6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07CCB5C9-31A1-4CD0-952F-FDBA60F13C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BD6D817D-6B40-4DF4-9B5F-258D2B724C8B}"/>
              </a:ext>
            </a:extLst>
          </p:cNvPr>
          <p:cNvGrpSpPr/>
          <p:nvPr/>
        </p:nvGrpSpPr>
        <p:grpSpPr>
          <a:xfrm>
            <a:off x="9539430" y="1309550"/>
            <a:ext cx="1056444" cy="1056444"/>
            <a:chOff x="6917612" y="1309550"/>
            <a:chExt cx="1056444" cy="1056444"/>
          </a:xfrm>
        </p:grpSpPr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C907BCB2-83BE-41A6-96FC-243EC2713BD2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6AADA5F0-1B7B-4003-9FBC-456743DA2B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2EB7388-574D-437D-ABF2-9851C8A5251D}"/>
              </a:ext>
            </a:extLst>
          </p:cNvPr>
          <p:cNvGrpSpPr/>
          <p:nvPr/>
        </p:nvGrpSpPr>
        <p:grpSpPr>
          <a:xfrm>
            <a:off x="10850339" y="1309550"/>
            <a:ext cx="1056444" cy="1056444"/>
            <a:chOff x="6917612" y="1309550"/>
            <a:chExt cx="1056444" cy="1056444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C7BF5D87-B3F1-4528-8E5E-3BFCE434A56E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EAF47F3E-D384-4A11-A864-6EC9894A91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EE137383-E082-4698-B7F4-02B5B618BAC6}"/>
              </a:ext>
            </a:extLst>
          </p:cNvPr>
          <p:cNvSpPr/>
          <p:nvPr/>
        </p:nvSpPr>
        <p:spPr>
          <a:xfrm>
            <a:off x="3559584" y="3675322"/>
            <a:ext cx="2940269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44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raphic 119">
            <a:extLst>
              <a:ext uri="{FF2B5EF4-FFF2-40B4-BE49-F238E27FC236}">
                <a16:creationId xmlns:a16="http://schemas.microsoft.com/office/drawing/2014/main" id="{B5427C63-26A6-4C4C-98F3-4A233BD2B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018101" y="1385245"/>
            <a:ext cx="10947797" cy="6158136"/>
          </a:xfrm>
          <a:prstGeom prst="rect">
            <a:avLst/>
          </a:prstGeom>
        </p:spPr>
      </p:pic>
      <p:sp>
        <p:nvSpPr>
          <p:cNvPr id="13" name="Parallelogram 12">
            <a:extLst>
              <a:ext uri="{FF2B5EF4-FFF2-40B4-BE49-F238E27FC236}">
                <a16:creationId xmlns:a16="http://schemas.microsoft.com/office/drawing/2014/main" id="{4F7EABE9-162B-4404-9F4C-9D2A91C60690}"/>
              </a:ext>
            </a:extLst>
          </p:cNvPr>
          <p:cNvSpPr/>
          <p:nvPr/>
        </p:nvSpPr>
        <p:spPr>
          <a:xfrm>
            <a:off x="1641232" y="0"/>
            <a:ext cx="10597191" cy="6881439"/>
          </a:xfrm>
          <a:custGeom>
            <a:avLst/>
            <a:gdLst>
              <a:gd name="connsiteX0" fmla="*/ 0 w 9893806"/>
              <a:gd name="connsiteY0" fmla="*/ 6857993 h 6857993"/>
              <a:gd name="connsiteX1" fmla="*/ 3765038 w 9893806"/>
              <a:gd name="connsiteY1" fmla="*/ 0 h 6857993"/>
              <a:gd name="connsiteX2" fmla="*/ 9893806 w 9893806"/>
              <a:gd name="connsiteY2" fmla="*/ 0 h 6857993"/>
              <a:gd name="connsiteX3" fmla="*/ 6128768 w 9893806"/>
              <a:gd name="connsiteY3" fmla="*/ 6857993 h 6857993"/>
              <a:gd name="connsiteX4" fmla="*/ 0 w 9893806"/>
              <a:gd name="connsiteY4" fmla="*/ 6857993 h 6857993"/>
              <a:gd name="connsiteX0" fmla="*/ 0 w 10536645"/>
              <a:gd name="connsiteY0" fmla="*/ 6857993 h 6881439"/>
              <a:gd name="connsiteX1" fmla="*/ 3765038 w 10536645"/>
              <a:gd name="connsiteY1" fmla="*/ 0 h 6881439"/>
              <a:gd name="connsiteX2" fmla="*/ 9893806 w 10536645"/>
              <a:gd name="connsiteY2" fmla="*/ 0 h 6881439"/>
              <a:gd name="connsiteX3" fmla="*/ 10536645 w 10536645"/>
              <a:gd name="connsiteY3" fmla="*/ 6881439 h 6881439"/>
              <a:gd name="connsiteX4" fmla="*/ 0 w 10536645"/>
              <a:gd name="connsiteY4" fmla="*/ 6857993 h 6881439"/>
              <a:gd name="connsiteX0" fmla="*/ 0 w 10597191"/>
              <a:gd name="connsiteY0" fmla="*/ 6857993 h 6881439"/>
              <a:gd name="connsiteX1" fmla="*/ 3765038 w 10597191"/>
              <a:gd name="connsiteY1" fmla="*/ 0 h 6881439"/>
              <a:gd name="connsiteX2" fmla="*/ 10597191 w 10597191"/>
              <a:gd name="connsiteY2" fmla="*/ 0 h 6881439"/>
              <a:gd name="connsiteX3" fmla="*/ 10536645 w 10597191"/>
              <a:gd name="connsiteY3" fmla="*/ 6881439 h 6881439"/>
              <a:gd name="connsiteX4" fmla="*/ 0 w 10597191"/>
              <a:gd name="connsiteY4" fmla="*/ 6857993 h 6881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7191" h="6881439">
                <a:moveTo>
                  <a:pt x="0" y="6857993"/>
                </a:moveTo>
                <a:lnTo>
                  <a:pt x="3765038" y="0"/>
                </a:lnTo>
                <a:lnTo>
                  <a:pt x="10597191" y="0"/>
                </a:lnTo>
                <a:lnTo>
                  <a:pt x="10536645" y="6881439"/>
                </a:lnTo>
                <a:lnTo>
                  <a:pt x="0" y="6857993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90000"/>
                  <a:lumOff val="10000"/>
                </a:schemeClr>
              </a:gs>
              <a:gs pos="64000">
                <a:schemeClr val="tx1">
                  <a:lumMod val="65000"/>
                  <a:lumOff val="35000"/>
                  <a:alpha val="10000"/>
                </a:schemeClr>
              </a:gs>
              <a:gs pos="89000">
                <a:schemeClr val="accent1">
                  <a:tint val="23500"/>
                  <a:satMod val="160000"/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7445D7E4-5743-4B4E-A44B-A0F07ED52904}"/>
              </a:ext>
            </a:extLst>
          </p:cNvPr>
          <p:cNvSpPr/>
          <p:nvPr/>
        </p:nvSpPr>
        <p:spPr>
          <a:xfrm>
            <a:off x="6652263" y="5691610"/>
            <a:ext cx="4952993" cy="707886"/>
          </a:xfrm>
          <a:prstGeom prst="roundRect">
            <a:avLst/>
          </a:prstGeom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ACCESS STUDENT SIDE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152400" y="5229225"/>
            <a:ext cx="1165860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: Rounded Corners 108">
            <a:extLst>
              <a:ext uri="{FF2B5EF4-FFF2-40B4-BE49-F238E27FC236}">
                <a16:creationId xmlns:a16="http://schemas.microsoft.com/office/drawing/2014/main" id="{5E0EAB5B-E558-4915-BB4D-BF9C52360C58}"/>
              </a:ext>
            </a:extLst>
          </p:cNvPr>
          <p:cNvSpPr/>
          <p:nvPr/>
        </p:nvSpPr>
        <p:spPr>
          <a:xfrm>
            <a:off x="209550" y="5553082"/>
            <a:ext cx="6257925" cy="900096"/>
          </a:xfrm>
          <a:prstGeom prst="roundRect">
            <a:avLst>
              <a:gd name="adj" fmla="val 4975"/>
            </a:avLst>
          </a:prstGeom>
          <a:solidFill>
            <a:schemeClr val="bg2"/>
          </a:solidFill>
          <a:ln>
            <a:solidFill>
              <a:schemeClr val="accent3">
                <a:shade val="50000"/>
                <a:alpha val="99000"/>
              </a:schemeClr>
            </a:solidFill>
          </a:ln>
          <a:scene3d>
            <a:camera prst="orthographicFront"/>
            <a:lightRig rig="threePt" dir="t"/>
          </a:scene3d>
          <a:sp3d extrusionH="12700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18A92E7-9195-4E6F-AE20-94B8BC356451}"/>
              </a:ext>
            </a:extLst>
          </p:cNvPr>
          <p:cNvSpPr/>
          <p:nvPr/>
        </p:nvSpPr>
        <p:spPr>
          <a:xfrm>
            <a:off x="2686051" y="5743788"/>
            <a:ext cx="3539494" cy="518685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shade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3">
                    <a:shade val="50000"/>
                  </a:schemeClr>
                </a:solidFill>
              </a:ln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ABA3F92A-8B76-494E-9252-EFE8FBC4F3AC}"/>
              </a:ext>
            </a:extLst>
          </p:cNvPr>
          <p:cNvSpPr/>
          <p:nvPr/>
        </p:nvSpPr>
        <p:spPr>
          <a:xfrm>
            <a:off x="586744" y="5817395"/>
            <a:ext cx="1562100" cy="37147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CART CODE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25C98F2-E0D0-4BB4-B0B5-E08A924F6A73}"/>
              </a:ext>
            </a:extLst>
          </p:cNvPr>
          <p:cNvGrpSpPr/>
          <p:nvPr/>
        </p:nvGrpSpPr>
        <p:grpSpPr>
          <a:xfrm>
            <a:off x="7972426" y="266702"/>
            <a:ext cx="3632831" cy="4638668"/>
            <a:chOff x="6652263" y="266702"/>
            <a:chExt cx="4952993" cy="4638668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9BA2C5BE-BF25-4890-9D64-CF4676159286}"/>
                </a:ext>
              </a:extLst>
            </p:cNvPr>
            <p:cNvSpPr/>
            <p:nvPr/>
          </p:nvSpPr>
          <p:spPr>
            <a:xfrm>
              <a:off x="6652263" y="266702"/>
              <a:ext cx="4952993" cy="4638668"/>
            </a:xfrm>
            <a:prstGeom prst="roundRect">
              <a:avLst>
                <a:gd name="adj" fmla="val 4975"/>
              </a:avLst>
            </a:prstGeom>
            <a:solidFill>
              <a:schemeClr val="bg2"/>
            </a:solidFill>
            <a:ln>
              <a:solidFill>
                <a:schemeClr val="accent3">
                  <a:shade val="50000"/>
                  <a:alpha val="99000"/>
                </a:schemeClr>
              </a:solidFill>
            </a:ln>
            <a:scene3d>
              <a:camera prst="orthographicFront"/>
              <a:lightRig rig="threePt" dir="t"/>
            </a:scene3d>
            <a:sp3d extrusionH="12700"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330226D4-F629-4953-9A69-451E3399F266}"/>
                </a:ext>
              </a:extLst>
            </p:cNvPr>
            <p:cNvSpPr/>
            <p:nvPr/>
          </p:nvSpPr>
          <p:spPr>
            <a:xfrm>
              <a:off x="8639176" y="2609850"/>
              <a:ext cx="2676524" cy="3714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3">
                  <a:shade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accent3">
                      <a:shade val="50000"/>
                    </a:schemeClr>
                  </a:solidFill>
                </a:ln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3407B63E-6B9F-49FB-8951-42374B9E7A48}"/>
                </a:ext>
              </a:extLst>
            </p:cNvPr>
            <p:cNvSpPr/>
            <p:nvPr/>
          </p:nvSpPr>
          <p:spPr>
            <a:xfrm>
              <a:off x="8639174" y="3119441"/>
              <a:ext cx="2676525" cy="3714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3">
                  <a:shade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accent3">
                      <a:shade val="50000"/>
                    </a:schemeClr>
                  </a:solidFill>
                </a:ln>
              </a:endParaRP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63DF8C1E-492E-4F73-B6B0-501549311C7B}"/>
                </a:ext>
              </a:extLst>
            </p:cNvPr>
            <p:cNvSpPr/>
            <p:nvPr/>
          </p:nvSpPr>
          <p:spPr>
            <a:xfrm>
              <a:off x="6981825" y="2609850"/>
              <a:ext cx="1562101" cy="37147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Username</a:t>
              </a: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1A0FE6C3-1C19-474B-847D-B9B2C25B43E6}"/>
                </a:ext>
              </a:extLst>
            </p:cNvPr>
            <p:cNvSpPr/>
            <p:nvPr/>
          </p:nvSpPr>
          <p:spPr>
            <a:xfrm>
              <a:off x="6981825" y="3119441"/>
              <a:ext cx="1562101" cy="37147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Password</a:t>
              </a: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A612185D-8669-44A0-8712-9F0B48748BFA}"/>
                </a:ext>
              </a:extLst>
            </p:cNvPr>
            <p:cNvSpPr/>
            <p:nvPr/>
          </p:nvSpPr>
          <p:spPr>
            <a:xfrm>
              <a:off x="8678135" y="3422071"/>
              <a:ext cx="2518745" cy="37147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u="sng" dirty="0">
                  <a:solidFill>
                    <a:schemeClr val="accent6">
                      <a:lumMod val="75000"/>
                    </a:schemeClr>
                  </a:solidFill>
                </a:rPr>
                <a:t>Forgot Password?</a:t>
              </a:r>
            </a:p>
          </p:txBody>
        </p:sp>
        <p:sp>
          <p:nvSpPr>
            <p:cNvPr id="118" name="Rectangle: Rounded Corners 117">
              <a:extLst>
                <a:ext uri="{FF2B5EF4-FFF2-40B4-BE49-F238E27FC236}">
                  <a16:creationId xmlns:a16="http://schemas.microsoft.com/office/drawing/2014/main" id="{8164CCFB-F63D-468B-9251-B437E5F52581}"/>
                </a:ext>
              </a:extLst>
            </p:cNvPr>
            <p:cNvSpPr/>
            <p:nvPr/>
          </p:nvSpPr>
          <p:spPr>
            <a:xfrm>
              <a:off x="9896474" y="3947252"/>
              <a:ext cx="1419226" cy="514827"/>
            </a:xfrm>
            <a:prstGeom prst="roundRect">
              <a:avLst/>
            </a:prstGeom>
            <a:ln w="28575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Log In</a:t>
              </a:r>
            </a:p>
          </p:txBody>
        </p:sp>
      </p:grp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6E5083BB-803B-4097-BE3C-E06A8C1B5553}"/>
              </a:ext>
            </a:extLst>
          </p:cNvPr>
          <p:cNvSpPr/>
          <p:nvPr/>
        </p:nvSpPr>
        <p:spPr>
          <a:xfrm>
            <a:off x="8143875" y="353504"/>
            <a:ext cx="3171825" cy="707886"/>
          </a:xfrm>
          <a:prstGeom prst="roundRect">
            <a:avLst/>
          </a:prstGeom>
          <a:noFill/>
          <a:ln w="28575"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CART ADMINISTRATION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CEEF8F-BEB2-4DAC-8911-8C8C84FBCDAC}"/>
              </a:ext>
            </a:extLst>
          </p:cNvPr>
          <p:cNvSpPr txBox="1"/>
          <p:nvPr/>
        </p:nvSpPr>
        <p:spPr>
          <a:xfrm>
            <a:off x="8214146" y="1385245"/>
            <a:ext cx="32730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 in to add additional items, change prices and manage your inventory.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42F5A1-2D34-430C-B609-D6F0FA428AA6}"/>
              </a:ext>
            </a:extLst>
          </p:cNvPr>
          <p:cNvSpPr txBox="1"/>
          <p:nvPr/>
        </p:nvSpPr>
        <p:spPr>
          <a:xfrm>
            <a:off x="365760" y="266702"/>
            <a:ext cx="7426151" cy="107721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Left"/>
              <a:lightRig rig="threePt" dir="t"/>
            </a:scene3d>
          </a:bodyPr>
          <a:lstStyle/>
          <a:p>
            <a:r>
              <a:rPr lang="en-US" sz="6400" dirty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SNACK CART </a:t>
            </a:r>
            <a:r>
              <a:rPr lang="en-US" sz="6400" dirty="0">
                <a:solidFill>
                  <a:srgbClr val="92D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ntigrav BB" panose="02000506000000020003" pitchFamily="50" charset="0"/>
              </a:rPr>
              <a:t>PLUS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AEFDB2FC-2F79-4AC3-9254-A1FF7F133447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HOME SCREEN</a:t>
            </a:r>
          </a:p>
        </p:txBody>
      </p:sp>
    </p:spTree>
    <p:extLst>
      <p:ext uri="{BB962C8B-B14F-4D97-AF65-F5344CB8AC3E}">
        <p14:creationId xmlns:p14="http://schemas.microsoft.com/office/powerpoint/2010/main" val="32895118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GIVEN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C5983DB8-1929-4F29-BFC8-426C6E6595C2}"/>
              </a:ext>
            </a:extLst>
          </p:cNvPr>
          <p:cNvSpPr/>
          <p:nvPr/>
        </p:nvSpPr>
        <p:spPr>
          <a:xfrm>
            <a:off x="598747" y="59942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FEA4D01-0651-41F7-8093-ACEFD0F201CF}"/>
              </a:ext>
            </a:extLst>
          </p:cNvPr>
          <p:cNvSpPr/>
          <p:nvPr/>
        </p:nvSpPr>
        <p:spPr>
          <a:xfrm>
            <a:off x="3603192" y="6211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12E0DAD5-FA37-457A-9BB8-557DE645525F}"/>
              </a:ext>
            </a:extLst>
          </p:cNvPr>
          <p:cNvSpPr/>
          <p:nvPr/>
        </p:nvSpPr>
        <p:spPr>
          <a:xfrm>
            <a:off x="621436" y="2123873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9638843C-85B6-4E72-B706-02B51F30F0E6}"/>
              </a:ext>
            </a:extLst>
          </p:cNvPr>
          <p:cNvSpPr/>
          <p:nvPr/>
        </p:nvSpPr>
        <p:spPr>
          <a:xfrm>
            <a:off x="3616264" y="2168591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4A62DB3-C42A-4FCC-BF3C-C8CD299C32D7}"/>
              </a:ext>
            </a:extLst>
          </p:cNvPr>
          <p:cNvGrpSpPr/>
          <p:nvPr/>
        </p:nvGrpSpPr>
        <p:grpSpPr>
          <a:xfrm>
            <a:off x="6917612" y="1309550"/>
            <a:ext cx="1056444" cy="1056444"/>
            <a:chOff x="6917612" y="1309550"/>
            <a:chExt cx="1056444" cy="1056444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D319929A-EDBD-430A-A82A-65AEB7E2F802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6B84F04C-F5D5-49A0-8C7F-58ACF72C7B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455D13A7-67BE-4C59-B88E-F783BCFDBF2F}"/>
              </a:ext>
            </a:extLst>
          </p:cNvPr>
          <p:cNvSpPr/>
          <p:nvPr/>
        </p:nvSpPr>
        <p:spPr>
          <a:xfrm>
            <a:off x="632875" y="3677132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7B99E22-9C39-47FC-AAF7-EB45A8044FAB}"/>
              </a:ext>
            </a:extLst>
          </p:cNvPr>
          <p:cNvGrpSpPr/>
          <p:nvPr/>
        </p:nvGrpSpPr>
        <p:grpSpPr>
          <a:xfrm>
            <a:off x="8228521" y="1309550"/>
            <a:ext cx="1056444" cy="1056444"/>
            <a:chOff x="6917612" y="1309550"/>
            <a:chExt cx="1056444" cy="1056444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467A249A-E6BD-4C40-9FC0-35AC334A12A6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07CCB5C9-31A1-4CD0-952F-FDBA60F13C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BD6D817D-6B40-4DF4-9B5F-258D2B724C8B}"/>
              </a:ext>
            </a:extLst>
          </p:cNvPr>
          <p:cNvGrpSpPr/>
          <p:nvPr/>
        </p:nvGrpSpPr>
        <p:grpSpPr>
          <a:xfrm>
            <a:off x="9539430" y="1309550"/>
            <a:ext cx="1056444" cy="1056444"/>
            <a:chOff x="6917612" y="1309550"/>
            <a:chExt cx="1056444" cy="1056444"/>
          </a:xfrm>
        </p:grpSpPr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C907BCB2-83BE-41A6-96FC-243EC2713BD2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6AADA5F0-1B7B-4003-9FBC-456743DA2B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2EB7388-574D-437D-ABF2-9851C8A5251D}"/>
              </a:ext>
            </a:extLst>
          </p:cNvPr>
          <p:cNvGrpSpPr/>
          <p:nvPr/>
        </p:nvGrpSpPr>
        <p:grpSpPr>
          <a:xfrm>
            <a:off x="10850339" y="1309550"/>
            <a:ext cx="1056444" cy="1056444"/>
            <a:chOff x="6917612" y="1309550"/>
            <a:chExt cx="1056444" cy="1056444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C7BF5D87-B3F1-4528-8E5E-3BFCE434A56E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EAF47F3E-D384-4A11-A864-6EC9894A91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5B009E9-8A43-4A2B-BDDB-FFD7B4D90B07}"/>
              </a:ext>
            </a:extLst>
          </p:cNvPr>
          <p:cNvGrpSpPr/>
          <p:nvPr/>
        </p:nvGrpSpPr>
        <p:grpSpPr>
          <a:xfrm>
            <a:off x="6910726" y="2612452"/>
            <a:ext cx="1056444" cy="1056444"/>
            <a:chOff x="6917612" y="1309550"/>
            <a:chExt cx="1056444" cy="1056444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2555C792-B0C8-4B7C-9AA6-DC39F374548B}"/>
                </a:ext>
              </a:extLst>
            </p:cNvPr>
            <p:cNvSpPr/>
            <p:nvPr/>
          </p:nvSpPr>
          <p:spPr>
            <a:xfrm>
              <a:off x="6917612" y="1309550"/>
              <a:ext cx="1056444" cy="105644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93642B15-866D-49CF-9493-64013A34C9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00" b="100000" l="0" r="491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14"/>
            <a:stretch/>
          </p:blipFill>
          <p:spPr>
            <a:xfrm>
              <a:off x="7011820" y="1337073"/>
              <a:ext cx="880324" cy="1001398"/>
            </a:xfrm>
            <a:prstGeom prst="rect">
              <a:avLst/>
            </a:prstGeom>
          </p:spPr>
        </p:pic>
      </p:grp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62EA58E3-A0C9-4E44-9CCB-415A8FE81FE8}"/>
              </a:ext>
            </a:extLst>
          </p:cNvPr>
          <p:cNvSpPr/>
          <p:nvPr/>
        </p:nvSpPr>
        <p:spPr>
          <a:xfrm>
            <a:off x="3603192" y="3696190"/>
            <a:ext cx="2863508" cy="1341940"/>
          </a:xfrm>
          <a:prstGeom prst="roundRect">
            <a:avLst/>
          </a:prstGeom>
          <a:solidFill>
            <a:srgbClr val="000000">
              <a:alpha val="40000"/>
            </a:srgb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2E70DA0-FFD9-433B-AB80-1EF4E418F47A}"/>
              </a:ext>
            </a:extLst>
          </p:cNvPr>
          <p:cNvGrpSpPr/>
          <p:nvPr/>
        </p:nvGrpSpPr>
        <p:grpSpPr>
          <a:xfrm>
            <a:off x="1187971" y="917181"/>
            <a:ext cx="9580446" cy="4330675"/>
            <a:chOff x="1187971" y="917181"/>
            <a:chExt cx="9580446" cy="4330675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6D10F2E-527A-4DCE-AF88-3E7E9AC021A8}"/>
                </a:ext>
              </a:extLst>
            </p:cNvPr>
            <p:cNvSpPr/>
            <p:nvPr/>
          </p:nvSpPr>
          <p:spPr>
            <a:xfrm>
              <a:off x="1187971" y="917181"/>
              <a:ext cx="9580446" cy="433067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78AC3BE-D7B3-4531-A2D6-01B7CBFE6A83}"/>
                </a:ext>
              </a:extLst>
            </p:cNvPr>
            <p:cNvSpPr/>
            <p:nvPr/>
          </p:nvSpPr>
          <p:spPr>
            <a:xfrm>
              <a:off x="1506420" y="1293500"/>
              <a:ext cx="3154698" cy="38472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400" b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Wingdings" panose="05000000000000000000" pitchFamily="2" charset="2"/>
                </a:rPr>
                <a:t>ü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9536ABA-DBB4-4F00-8752-7B5F505EA41F}"/>
                </a:ext>
              </a:extLst>
            </p:cNvPr>
            <p:cNvSpPr/>
            <p:nvPr/>
          </p:nvSpPr>
          <p:spPr>
            <a:xfrm>
              <a:off x="6423409" y="3954947"/>
              <a:ext cx="3749858" cy="988171"/>
            </a:xfrm>
            <a:prstGeom prst="roundRect">
              <a:avLst/>
            </a:prstGeom>
            <a:solidFill>
              <a:schemeClr val="accent6"/>
            </a:soli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F7A8A5F2-2606-4570-BD4F-A1B22357E134}"/>
                </a:ext>
              </a:extLst>
            </p:cNvPr>
            <p:cNvSpPr txBox="1"/>
            <p:nvPr/>
          </p:nvSpPr>
          <p:spPr>
            <a:xfrm>
              <a:off x="6579447" y="4097785"/>
              <a:ext cx="374985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NEW ORDER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DEAA8F1-D9D4-4A16-B546-072D9A42AD61}"/>
                </a:ext>
              </a:extLst>
            </p:cNvPr>
            <p:cNvSpPr txBox="1"/>
            <p:nvPr/>
          </p:nvSpPr>
          <p:spPr>
            <a:xfrm>
              <a:off x="4657163" y="1918579"/>
              <a:ext cx="566818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/>
                <a:t>ORDER COMPLETED! </a:t>
              </a:r>
            </a:p>
            <a:p>
              <a:r>
                <a:rPr lang="en-US" sz="4800" dirty="0"/>
                <a:t>WELL DONE.</a:t>
              </a:r>
            </a:p>
          </p:txBody>
        </p:sp>
      </p:grp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379E6E2F-85EF-4B01-8AE0-21A40985B4C6}"/>
              </a:ext>
            </a:extLst>
          </p:cNvPr>
          <p:cNvSpPr/>
          <p:nvPr/>
        </p:nvSpPr>
        <p:spPr>
          <a:xfrm>
            <a:off x="6312247" y="3858355"/>
            <a:ext cx="4013096" cy="1188461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59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7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ORDER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7445D7E4-5743-4B4E-A44B-A0F07ED52904}"/>
              </a:ext>
            </a:extLst>
          </p:cNvPr>
          <p:cNvSpPr/>
          <p:nvPr/>
        </p:nvSpPr>
        <p:spPr>
          <a:xfrm>
            <a:off x="6995163" y="5901160"/>
            <a:ext cx="4952993" cy="707886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/>
          <p:nvPr/>
        </p:nvCxnSpPr>
        <p:spPr>
          <a:xfrm>
            <a:off x="6649375" y="88777"/>
            <a:ext cx="0" cy="669376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602388" y="561975"/>
            <a:ext cx="1360990" cy="1367195"/>
            <a:chOff x="602388" y="561975"/>
            <a:chExt cx="1360990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960242" y="865870"/>
              <a:ext cx="626233" cy="736745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APPLE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$0.50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9CD48E3-3BEF-4BD1-8F01-A7D62BFC95CB}"/>
              </a:ext>
            </a:extLst>
          </p:cNvPr>
          <p:cNvGrpSpPr/>
          <p:nvPr/>
        </p:nvGrpSpPr>
        <p:grpSpPr>
          <a:xfrm>
            <a:off x="2097813" y="552450"/>
            <a:ext cx="1360990" cy="1367195"/>
            <a:chOff x="602388" y="561975"/>
            <a:chExt cx="1360990" cy="1367195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77311BAC-9BFA-43E5-9B11-FE1A5C3B0858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698197AD-DDEA-4982-85F5-C4191FC8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08CAD46-0218-49E8-A0D8-74DF531B3DA6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BANANA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21261BE-11A3-41E2-A474-EC623CC2EBA5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$0.25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851000F-E053-44EF-9F2D-D64ED51B7351}"/>
              </a:ext>
            </a:extLst>
          </p:cNvPr>
          <p:cNvGrpSpPr/>
          <p:nvPr/>
        </p:nvGrpSpPr>
        <p:grpSpPr>
          <a:xfrm>
            <a:off x="3593238" y="542925"/>
            <a:ext cx="1360990" cy="1367195"/>
            <a:chOff x="602388" y="561975"/>
            <a:chExt cx="1360990" cy="1367195"/>
          </a:xfrm>
        </p:grpSpPr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718E294B-FE38-4585-A215-361D932A5475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E7ACE08A-43F4-47C7-A358-9D168AB28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71D7D1A-EFED-4299-9231-BA643C9995D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COOKIE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D9234E6-EAF5-4B90-B1D0-A9B912D33077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$0.75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2BCAD5D-2F94-4EFB-BFEC-B3DB11C4557B}"/>
              </a:ext>
            </a:extLst>
          </p:cNvPr>
          <p:cNvGrpSpPr/>
          <p:nvPr/>
        </p:nvGrpSpPr>
        <p:grpSpPr>
          <a:xfrm>
            <a:off x="5088663" y="533400"/>
            <a:ext cx="1360990" cy="1367195"/>
            <a:chOff x="602388" y="561975"/>
            <a:chExt cx="1360990" cy="1367195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ED78311C-507B-4E88-9626-E26CCFA25EC0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E392033B-704D-4AF7-910A-B46646960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89620"/>
              <a:ext cx="626233" cy="489244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7A86DEB-7E41-4E24-AA18-F44F09102547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FRUIT SNACKS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CFBC1F7-626A-4DCB-850D-5853A1EB014A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$0.25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15CD0DA-FE8C-428E-99EB-B6057CF34121}"/>
              </a:ext>
            </a:extLst>
          </p:cNvPr>
          <p:cNvGrpSpPr/>
          <p:nvPr/>
        </p:nvGrpSpPr>
        <p:grpSpPr>
          <a:xfrm>
            <a:off x="602388" y="2076450"/>
            <a:ext cx="1360990" cy="1367195"/>
            <a:chOff x="602388" y="561975"/>
            <a:chExt cx="1360990" cy="1367195"/>
          </a:xfrm>
        </p:grpSpPr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1EAC4087-4C78-4E99-9468-77C4933FCAB9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189D1328-A8C4-4A12-8B7D-57575495C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881986"/>
              <a:ext cx="626233" cy="704512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C90A621-54A8-45A1-84F8-0ACB7A2B454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WATER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D51991C-EDE6-4945-989F-E6C797553C3B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$0.25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D893681-0EBA-4222-B593-BE445954148A}"/>
              </a:ext>
            </a:extLst>
          </p:cNvPr>
          <p:cNvGrpSpPr/>
          <p:nvPr/>
        </p:nvGrpSpPr>
        <p:grpSpPr>
          <a:xfrm>
            <a:off x="2097813" y="2066925"/>
            <a:ext cx="1360990" cy="1367195"/>
            <a:chOff x="602388" y="561975"/>
            <a:chExt cx="1360990" cy="1367195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C9D85331-C33E-43BE-82FD-68044A472AE5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1DEF02B7-5E2D-46D3-9A8C-A4403F1A9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4714F65-8DE1-48A4-B2BE-3F4FF39FB83E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ORANGE JUICE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01A161E-7D53-4E47-95C1-D251FEECD421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$0.50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722BCEC-BB5C-4CB7-983D-EC9EBFA1E7EE}"/>
              </a:ext>
            </a:extLst>
          </p:cNvPr>
          <p:cNvGrpSpPr/>
          <p:nvPr/>
        </p:nvGrpSpPr>
        <p:grpSpPr>
          <a:xfrm>
            <a:off x="3593238" y="2057400"/>
            <a:ext cx="1360990" cy="1367195"/>
            <a:chOff x="602388" y="561975"/>
            <a:chExt cx="1360990" cy="1367195"/>
          </a:xfrm>
        </p:grpSpPr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8187DEFA-2C78-4A57-B088-4D70FD1A1497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5BBFADD3-9178-4B20-B765-CE82BF339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2335" y="865870"/>
              <a:ext cx="438912" cy="731520"/>
            </a:xfrm>
            <a:prstGeom prst="rect">
              <a:avLst/>
            </a:prstGeom>
          </p:spPr>
        </p:pic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541B29F-CF3B-44EC-9C83-832AEF3DD55D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APPLE JUICE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82E54473-6ECE-4212-B577-7F27C6C65B0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$0.50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4A7C352-4B15-470C-B86B-7E1DCACA9765}"/>
              </a:ext>
            </a:extLst>
          </p:cNvPr>
          <p:cNvGrpSpPr/>
          <p:nvPr/>
        </p:nvGrpSpPr>
        <p:grpSpPr>
          <a:xfrm>
            <a:off x="5088663" y="2047875"/>
            <a:ext cx="1360990" cy="1367195"/>
            <a:chOff x="602388" y="561975"/>
            <a:chExt cx="1360990" cy="1367195"/>
          </a:xfrm>
        </p:grpSpPr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5C1428D1-2A99-42A5-A58E-7DD7F32F0058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56A55E90-25DD-487C-9ED9-E36A2A94E4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4C4CFB7-8561-43F2-9AA1-866306A8955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SODA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20CCFD5-1715-4E59-9CD7-2FCA0E2A1B3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$0.50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F44592AC-07C2-41CE-9D27-B25AB51797FE}"/>
              </a:ext>
            </a:extLst>
          </p:cNvPr>
          <p:cNvGrpSpPr/>
          <p:nvPr/>
        </p:nvGrpSpPr>
        <p:grpSpPr>
          <a:xfrm>
            <a:off x="602388" y="3590925"/>
            <a:ext cx="1360990" cy="1367195"/>
            <a:chOff x="602388" y="561975"/>
            <a:chExt cx="1360990" cy="1367195"/>
          </a:xfrm>
        </p:grpSpPr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45808BEC-2E15-420F-ABD3-16FC1CD12DCC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D441F13E-19E8-4A0A-AE71-F07AA8AFE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3998970-B9D5-4B33-83BE-CE2D700084B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CHIPS (SMALL)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D803B56-0B9A-411D-B9D4-1A1CF69FD02F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$0.50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3F4DEC6-3A8C-4895-9CD3-D3AB909936E7}"/>
              </a:ext>
            </a:extLst>
          </p:cNvPr>
          <p:cNvGrpSpPr/>
          <p:nvPr/>
        </p:nvGrpSpPr>
        <p:grpSpPr>
          <a:xfrm>
            <a:off x="2097813" y="3581400"/>
            <a:ext cx="1360990" cy="1367195"/>
            <a:chOff x="602388" y="561975"/>
            <a:chExt cx="1360990" cy="1367195"/>
          </a:xfrm>
        </p:grpSpPr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FE2572DE-1EB7-443A-B3E5-C1015E0B9CA7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4225E696-72F0-4556-8315-0ECB2E7D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292" y="873502"/>
              <a:ext cx="626233" cy="751610"/>
            </a:xfrm>
            <a:prstGeom prst="rect">
              <a:avLst/>
            </a:prstGeom>
          </p:spPr>
        </p:pic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22E5CB95-3837-492C-A45C-1F5735B189D5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CHIPS (LARGE)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D690D030-E997-4834-883A-1BB2C6F1739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$0.75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A128F63-C045-40BC-9275-5939FF018641}"/>
              </a:ext>
            </a:extLst>
          </p:cNvPr>
          <p:cNvGrpSpPr/>
          <p:nvPr/>
        </p:nvGrpSpPr>
        <p:grpSpPr>
          <a:xfrm>
            <a:off x="3593238" y="3571875"/>
            <a:ext cx="1360990" cy="1367195"/>
            <a:chOff x="602388" y="561975"/>
            <a:chExt cx="1360990" cy="1367195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28BEFF1A-BE0C-44A9-BA49-8D6E40613E44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04B9CEC4-8FFD-493D-9B31-41C37A9A1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3"/>
                </a:ext>
              </a:extLst>
            </a:blip>
            <a:stretch>
              <a:fillRect/>
            </a:stretch>
          </p:blipFill>
          <p:spPr>
            <a:xfrm>
              <a:off x="960242" y="983305"/>
              <a:ext cx="626233" cy="501874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F167523-2B9A-40F3-8A9D-6E332AE7BEF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PIE SLICE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607C11D3-EB68-4A31-9AD9-BFDA6B2CFF31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$1.50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6801776" y="514535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TOTAL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6847495" y="5145350"/>
            <a:ext cx="5100665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8884975" y="515082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$0.00</a:t>
            </a:r>
          </a:p>
        </p:txBody>
      </p:sp>
      <p:sp>
        <p:nvSpPr>
          <p:cNvPr id="147" name="Rectangle: Rounded Corners 146">
            <a:extLst>
              <a:ext uri="{FF2B5EF4-FFF2-40B4-BE49-F238E27FC236}">
                <a16:creationId xmlns:a16="http://schemas.microsoft.com/office/drawing/2014/main" id="{A5E515AB-7A63-48D1-90C4-A9DDA339155B}"/>
              </a:ext>
            </a:extLst>
          </p:cNvPr>
          <p:cNvSpPr/>
          <p:nvPr/>
        </p:nvSpPr>
        <p:spPr>
          <a:xfrm>
            <a:off x="305637" y="5853236"/>
            <a:ext cx="5885603" cy="707886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ORDER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FA06DDD3-0489-4563-B3E7-19C108DB90BD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ORDER SCREEN</a:t>
            </a:r>
          </a:p>
        </p:txBody>
      </p:sp>
    </p:spTree>
    <p:extLst>
      <p:ext uri="{BB962C8B-B14F-4D97-AF65-F5344CB8AC3E}">
        <p14:creationId xmlns:p14="http://schemas.microsoft.com/office/powerpoint/2010/main" val="3498978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3D4D1A1-CBE0-4E95-98C7-01C48D216DA1}"/>
              </a:ext>
            </a:extLst>
          </p:cNvPr>
          <p:cNvSpPr/>
          <p:nvPr/>
        </p:nvSpPr>
        <p:spPr>
          <a:xfrm>
            <a:off x="53636" y="258088"/>
            <a:ext cx="7682865" cy="6421118"/>
          </a:xfrm>
          <a:prstGeom prst="roundRect">
            <a:avLst>
              <a:gd name="adj" fmla="val 4975"/>
            </a:avLst>
          </a:prstGeom>
          <a:solidFill>
            <a:schemeClr val="bg2"/>
          </a:solidFill>
          <a:ln>
            <a:solidFill>
              <a:schemeClr val="accent3">
                <a:shade val="50000"/>
                <a:alpha val="99000"/>
              </a:schemeClr>
            </a:solidFill>
          </a:ln>
          <a:scene3d>
            <a:camera prst="orthographicFront"/>
            <a:lightRig rig="threePt" dir="t"/>
          </a:scene3d>
          <a:sp3d extrusionH="12700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F165686-BADC-46A2-8168-0C68E151357B}"/>
              </a:ext>
            </a:extLst>
          </p:cNvPr>
          <p:cNvSpPr/>
          <p:nvPr/>
        </p:nvSpPr>
        <p:spPr>
          <a:xfrm>
            <a:off x="8101103" y="258088"/>
            <a:ext cx="3803650" cy="6421118"/>
          </a:xfrm>
          <a:prstGeom prst="roundRect">
            <a:avLst>
              <a:gd name="adj" fmla="val 4975"/>
            </a:avLst>
          </a:prstGeom>
          <a:solidFill>
            <a:schemeClr val="bg2"/>
          </a:solidFill>
          <a:ln>
            <a:solidFill>
              <a:schemeClr val="accent3">
                <a:shade val="50000"/>
                <a:alpha val="99000"/>
              </a:schemeClr>
            </a:solidFill>
          </a:ln>
          <a:scene3d>
            <a:camera prst="orthographicFront"/>
            <a:lightRig rig="threePt" dir="t"/>
          </a:scene3d>
          <a:sp3d extrusionH="12700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44270F-FFEE-4822-96B3-D1582B9D0EEA}"/>
              </a:ext>
            </a:extLst>
          </p:cNvPr>
          <p:cNvGrpSpPr/>
          <p:nvPr/>
        </p:nvGrpSpPr>
        <p:grpSpPr>
          <a:xfrm>
            <a:off x="602388" y="561975"/>
            <a:ext cx="1360990" cy="1367195"/>
            <a:chOff x="602388" y="561975"/>
            <a:chExt cx="1360990" cy="136719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35D0CBEA-2A7C-46B3-AE15-D0EF81AE4306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4EBAB862-C5C8-4636-A04F-7506B3C52B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960242" y="865870"/>
              <a:ext cx="626233" cy="736745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C707200-92B6-4CB0-9C2C-646A4C30F694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APPLE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C50EB2-9D20-4835-8464-F756033E49B6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6AFDBDF-45D5-4D01-82EB-41B4F28A2734}"/>
              </a:ext>
            </a:extLst>
          </p:cNvPr>
          <p:cNvGrpSpPr/>
          <p:nvPr/>
        </p:nvGrpSpPr>
        <p:grpSpPr>
          <a:xfrm>
            <a:off x="2402613" y="552450"/>
            <a:ext cx="1360990" cy="1367195"/>
            <a:chOff x="602388" y="561975"/>
            <a:chExt cx="1360990" cy="1367195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3316D2D6-68D9-4B1F-BAC5-91F45B7AA210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70221936-BE4F-479C-9611-D8134E8077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6B2951-8EF7-4748-8FFA-5CF576399DC9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BANANA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F5F6BD6-0849-41D7-9BA5-3BD49095B7BA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D5B402-5703-4AB6-85B0-FDF191856753}"/>
              </a:ext>
            </a:extLst>
          </p:cNvPr>
          <p:cNvGrpSpPr/>
          <p:nvPr/>
        </p:nvGrpSpPr>
        <p:grpSpPr>
          <a:xfrm>
            <a:off x="4202838" y="542925"/>
            <a:ext cx="1360990" cy="1367195"/>
            <a:chOff x="602388" y="561975"/>
            <a:chExt cx="1360990" cy="1367195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2DD10452-5194-4C63-830E-4DB57A871337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56384499-B188-4AB1-8E77-AE2F53FAC4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D18D5CC-E1B8-4FAE-87D6-A31F5842B4A6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COOKIE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5D4BF07-5AE2-4B99-8C00-3F0D40AFE35B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$0.75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277BFC6-9E29-4372-82FB-2B0591C7E213}"/>
              </a:ext>
            </a:extLst>
          </p:cNvPr>
          <p:cNvGrpSpPr/>
          <p:nvPr/>
        </p:nvGrpSpPr>
        <p:grpSpPr>
          <a:xfrm>
            <a:off x="6003063" y="533400"/>
            <a:ext cx="1360990" cy="1367195"/>
            <a:chOff x="602388" y="561975"/>
            <a:chExt cx="1360990" cy="1367195"/>
          </a:xfrm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9A05A962-A5C4-40E2-9E6F-60D89F954AC2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8F76C9B6-DB49-451F-B2CA-E88DDD990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89620"/>
              <a:ext cx="626233" cy="489244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5BB9680-8CC7-497C-A808-902ED4EDD964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FRUIT SNACKS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8CA28C2-A67C-4AA3-B2A2-E38915C002C3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21D7094-75F5-493C-93E7-435F0E2F0E3E}"/>
              </a:ext>
            </a:extLst>
          </p:cNvPr>
          <p:cNvGrpSpPr/>
          <p:nvPr/>
        </p:nvGrpSpPr>
        <p:grpSpPr>
          <a:xfrm>
            <a:off x="602388" y="2279649"/>
            <a:ext cx="1360990" cy="1367196"/>
            <a:chOff x="602388" y="561975"/>
            <a:chExt cx="1360990" cy="1367195"/>
          </a:xfrm>
        </p:grpSpPr>
        <p:sp>
          <p:nvSpPr>
            <p:cNvPr id="58" name="Rectangle: Rounded Corners 57">
              <a:extLst>
                <a:ext uri="{FF2B5EF4-FFF2-40B4-BE49-F238E27FC236}">
                  <a16:creationId xmlns:a16="http://schemas.microsoft.com/office/drawing/2014/main" id="{E115D3CF-7B20-45DF-8ED3-81D2F8E27713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54F9AEA4-0057-496B-93C0-A1DB27000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881986"/>
              <a:ext cx="626233" cy="704512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2A50552-8163-4BB7-B3DC-ECFC044BFCCD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WATER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3F450F7-AF3E-47F9-8361-A3553CABB62D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BBE2886-53BF-4434-A4B3-707C43926D07}"/>
              </a:ext>
            </a:extLst>
          </p:cNvPr>
          <p:cNvGrpSpPr/>
          <p:nvPr/>
        </p:nvGrpSpPr>
        <p:grpSpPr>
          <a:xfrm>
            <a:off x="2402613" y="2270124"/>
            <a:ext cx="1360990" cy="1367196"/>
            <a:chOff x="602388" y="561975"/>
            <a:chExt cx="1360990" cy="1367195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34AD85C2-6662-4A5C-A681-72AE4C27A7B1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AE4D5A12-9D33-438B-8701-89B795EFF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BA8ED17-42A9-4561-BD57-6E042D64CEE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ORANGE JUICE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72102B4-311E-4447-9715-2A0ECCD2FED3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2145A17-FC18-43AD-9424-3CC821962329}"/>
              </a:ext>
            </a:extLst>
          </p:cNvPr>
          <p:cNvGrpSpPr/>
          <p:nvPr/>
        </p:nvGrpSpPr>
        <p:grpSpPr>
          <a:xfrm>
            <a:off x="4202838" y="2260599"/>
            <a:ext cx="1360990" cy="1367196"/>
            <a:chOff x="602388" y="561975"/>
            <a:chExt cx="1360990" cy="1367195"/>
          </a:xfrm>
        </p:grpSpPr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DCD8A073-BC36-4083-83A6-BB37684C9B2A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945A9AD5-30F0-4CAA-8F69-23C2F59CD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2335" y="865870"/>
              <a:ext cx="438912" cy="731520"/>
            </a:xfrm>
            <a:prstGeom prst="rect">
              <a:avLst/>
            </a:prstGeom>
          </p:spPr>
        </p:pic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89686EA-5925-42C3-AF79-88C6DB307909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APPLE JUICE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D326762B-A253-445B-83B1-E9BD0AEDC32C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7EFACB5-7AE9-4DF6-816D-3DF90137FCE9}"/>
              </a:ext>
            </a:extLst>
          </p:cNvPr>
          <p:cNvGrpSpPr/>
          <p:nvPr/>
        </p:nvGrpSpPr>
        <p:grpSpPr>
          <a:xfrm>
            <a:off x="6003063" y="2260599"/>
            <a:ext cx="1360990" cy="1367196"/>
            <a:chOff x="602388" y="561975"/>
            <a:chExt cx="1360990" cy="1367195"/>
          </a:xfrm>
        </p:grpSpPr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087B606F-4BAC-4551-8B88-B4A2BA3CB862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6AF83DAF-78AF-4FB1-8F6B-29B25C526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47796330-1182-4648-AA48-99F9E33D896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SODA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2B78E49-0616-4BFC-B77D-18DF022BFD16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F697E31-C0F3-438F-B106-BD7E62F897CE}"/>
              </a:ext>
            </a:extLst>
          </p:cNvPr>
          <p:cNvGrpSpPr/>
          <p:nvPr/>
        </p:nvGrpSpPr>
        <p:grpSpPr>
          <a:xfrm>
            <a:off x="602388" y="3997324"/>
            <a:ext cx="1360990" cy="1367196"/>
            <a:chOff x="602388" y="561975"/>
            <a:chExt cx="1360990" cy="1367195"/>
          </a:xfrm>
        </p:grpSpPr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BFEB4EFD-E238-4851-805D-21EAC5928209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0EED4FBC-EEB5-4F55-81E7-D40661CE4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78587EC9-EB5E-44AA-A3EE-1BCD8676D60E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CHIPS (SMALL)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0F4DD9BE-CB65-40D7-8ADD-4A4E07B098FD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B65C9FE-5D51-4072-8C4D-05C9DA67A863}"/>
              </a:ext>
            </a:extLst>
          </p:cNvPr>
          <p:cNvGrpSpPr/>
          <p:nvPr/>
        </p:nvGrpSpPr>
        <p:grpSpPr>
          <a:xfrm>
            <a:off x="2402613" y="3987799"/>
            <a:ext cx="1360990" cy="1367196"/>
            <a:chOff x="602388" y="561975"/>
            <a:chExt cx="1360990" cy="1367195"/>
          </a:xfrm>
        </p:grpSpPr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7A6B3C69-4AE1-4C36-84E9-9CEC45D2CD2A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1BD8ED29-DBA2-499B-A752-C7C133D65A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292" y="873502"/>
              <a:ext cx="626233" cy="751610"/>
            </a:xfrm>
            <a:prstGeom prst="rect">
              <a:avLst/>
            </a:prstGeom>
          </p:spPr>
        </p:pic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2A58C25F-9C9C-4D25-B8A1-CF94E37DD84C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CHIPS (LARGE)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B2A17AF8-F577-493C-9609-7FB8C95B7F7E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$0.75</a:t>
              </a: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C585EE0C-72A7-4B9A-BEDA-0D61220A6243}"/>
              </a:ext>
            </a:extLst>
          </p:cNvPr>
          <p:cNvGrpSpPr/>
          <p:nvPr/>
        </p:nvGrpSpPr>
        <p:grpSpPr>
          <a:xfrm>
            <a:off x="4202838" y="3978274"/>
            <a:ext cx="1360990" cy="1367196"/>
            <a:chOff x="602388" y="561975"/>
            <a:chExt cx="1360990" cy="1367195"/>
          </a:xfrm>
        </p:grpSpPr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3097910D-29F0-4634-BAB5-0EFB11F4311A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C0CF6858-CD10-4FB1-917A-C6EBA7FB1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3"/>
                </a:ext>
              </a:extLst>
            </a:blip>
            <a:stretch>
              <a:fillRect/>
            </a:stretch>
          </p:blipFill>
          <p:spPr>
            <a:xfrm>
              <a:off x="960242" y="983305"/>
              <a:ext cx="626233" cy="501874"/>
            </a:xfrm>
            <a:prstGeom prst="rect">
              <a:avLst/>
            </a:prstGeom>
          </p:spPr>
        </p:pic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95733D4E-04CD-4B98-89A9-15A963A34B8C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PIE SLICE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68689E20-9C65-4AE7-BBBD-D86684F718D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$1.50</a:t>
              </a:r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9B3056D7-D2A3-4364-B527-4540A12475EB}"/>
              </a:ext>
            </a:extLst>
          </p:cNvPr>
          <p:cNvSpPr/>
          <p:nvPr/>
        </p:nvSpPr>
        <p:spPr>
          <a:xfrm>
            <a:off x="1709674" y="599956"/>
            <a:ext cx="27432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92082BF-C8C0-40AA-AB40-D8DE5975DBBD}"/>
              </a:ext>
            </a:extLst>
          </p:cNvPr>
          <p:cNvSpPr/>
          <p:nvPr/>
        </p:nvSpPr>
        <p:spPr>
          <a:xfrm>
            <a:off x="3538407" y="561975"/>
            <a:ext cx="27432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70EEDCE9-E957-41B5-B6A9-90DEBD8E66AC}"/>
              </a:ext>
            </a:extLst>
          </p:cNvPr>
          <p:cNvSpPr/>
          <p:nvPr/>
        </p:nvSpPr>
        <p:spPr>
          <a:xfrm>
            <a:off x="5380051" y="550128"/>
            <a:ext cx="27432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C4E4A35-B422-4D23-AD05-B8E736D2CB84}"/>
              </a:ext>
            </a:extLst>
          </p:cNvPr>
          <p:cNvSpPr/>
          <p:nvPr/>
        </p:nvSpPr>
        <p:spPr>
          <a:xfrm>
            <a:off x="7221695" y="538281"/>
            <a:ext cx="27432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X</a:t>
            </a: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2DE5DC69-938E-49E0-B6AE-6E5685D9AFB5}"/>
              </a:ext>
            </a:extLst>
          </p:cNvPr>
          <p:cNvGrpSpPr/>
          <p:nvPr/>
        </p:nvGrpSpPr>
        <p:grpSpPr>
          <a:xfrm>
            <a:off x="5984013" y="3981368"/>
            <a:ext cx="1360990" cy="1367195"/>
            <a:chOff x="602388" y="561975"/>
            <a:chExt cx="1360990" cy="1367195"/>
          </a:xfrm>
        </p:grpSpPr>
        <p:sp>
          <p:nvSpPr>
            <p:cNvPr id="96" name="Rectangle: Rounded Corners 95">
              <a:extLst>
                <a:ext uri="{FF2B5EF4-FFF2-40B4-BE49-F238E27FC236}">
                  <a16:creationId xmlns:a16="http://schemas.microsoft.com/office/drawing/2014/main" id="{1244C25F-6DC3-493A-BF71-4C6D5BDEB869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613D3E9C-E4EF-4E72-AC9A-B6DE08689E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0000" l="10000" r="90000"/>
                      </a14:imgEffect>
                      <a14:imgEffect>
                        <a14:sharpenSoften amount="-10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  <a:ln>
              <a:noFill/>
            </a:ln>
          </p:spPr>
        </p:pic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CD11AB4C-C7A4-4816-9DE3-18CB176ADFD0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CAKE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FB10A29-7199-4A18-9233-A2D3FB7D8233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$0.25</a:t>
              </a:r>
            </a:p>
          </p:txBody>
        </p:sp>
      </p:grpSp>
      <p:sp>
        <p:nvSpPr>
          <p:cNvPr id="100" name="Oval 99">
            <a:extLst>
              <a:ext uri="{FF2B5EF4-FFF2-40B4-BE49-F238E27FC236}">
                <a16:creationId xmlns:a16="http://schemas.microsoft.com/office/drawing/2014/main" id="{E1D36E0E-876D-4D6A-BE14-6DC44267195B}"/>
              </a:ext>
            </a:extLst>
          </p:cNvPr>
          <p:cNvSpPr/>
          <p:nvPr/>
        </p:nvSpPr>
        <p:spPr>
          <a:xfrm>
            <a:off x="1747774" y="2200156"/>
            <a:ext cx="27432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36FCF6EE-353A-4C12-AB63-2D8E43EA6CFC}"/>
              </a:ext>
            </a:extLst>
          </p:cNvPr>
          <p:cNvSpPr/>
          <p:nvPr/>
        </p:nvSpPr>
        <p:spPr>
          <a:xfrm>
            <a:off x="3576507" y="2162175"/>
            <a:ext cx="27432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12AC79AF-FEF6-4487-A448-E20559E32E77}"/>
              </a:ext>
            </a:extLst>
          </p:cNvPr>
          <p:cNvSpPr/>
          <p:nvPr/>
        </p:nvSpPr>
        <p:spPr>
          <a:xfrm>
            <a:off x="5418151" y="2150328"/>
            <a:ext cx="27432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9E524142-87C3-43DE-9278-6AFA395C82BB}"/>
              </a:ext>
            </a:extLst>
          </p:cNvPr>
          <p:cNvSpPr/>
          <p:nvPr/>
        </p:nvSpPr>
        <p:spPr>
          <a:xfrm>
            <a:off x="7259795" y="2138481"/>
            <a:ext cx="27432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16048228-B7E0-48A8-9C6B-005002693B68}"/>
              </a:ext>
            </a:extLst>
          </p:cNvPr>
          <p:cNvSpPr/>
          <p:nvPr/>
        </p:nvSpPr>
        <p:spPr>
          <a:xfrm>
            <a:off x="1735074" y="3990856"/>
            <a:ext cx="27432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5C78030C-89EB-4827-82AC-3A16B7E9D8DB}"/>
              </a:ext>
            </a:extLst>
          </p:cNvPr>
          <p:cNvSpPr/>
          <p:nvPr/>
        </p:nvSpPr>
        <p:spPr>
          <a:xfrm>
            <a:off x="3563807" y="3952875"/>
            <a:ext cx="27432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C3FBE7C5-9FE2-4C4D-8801-382252476012}"/>
              </a:ext>
            </a:extLst>
          </p:cNvPr>
          <p:cNvSpPr/>
          <p:nvPr/>
        </p:nvSpPr>
        <p:spPr>
          <a:xfrm>
            <a:off x="5405451" y="3941028"/>
            <a:ext cx="27432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0B9A0271-3AC2-4F8A-B3F1-98138C5D4511}"/>
              </a:ext>
            </a:extLst>
          </p:cNvPr>
          <p:cNvSpPr/>
          <p:nvPr/>
        </p:nvSpPr>
        <p:spPr>
          <a:xfrm>
            <a:off x="7247095" y="3929181"/>
            <a:ext cx="274320" cy="274320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Wingdings" panose="05000000000000000000" pitchFamily="2" charset="2"/>
              </a:rPr>
              <a:t>ü</a:t>
            </a: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CF250E3-8C7E-4BE3-9AC6-E1D95FF8374E}"/>
              </a:ext>
            </a:extLst>
          </p:cNvPr>
          <p:cNvGrpSpPr/>
          <p:nvPr/>
        </p:nvGrpSpPr>
        <p:grpSpPr>
          <a:xfrm>
            <a:off x="602388" y="5574446"/>
            <a:ext cx="1341940" cy="1348137"/>
            <a:chOff x="621438" y="561975"/>
            <a:chExt cx="1341940" cy="1348137"/>
          </a:xfrm>
        </p:grpSpPr>
        <p:sp>
          <p:nvSpPr>
            <p:cNvPr id="116" name="Rectangle: Rounded Corners 115">
              <a:extLst>
                <a:ext uri="{FF2B5EF4-FFF2-40B4-BE49-F238E27FC236}">
                  <a16:creationId xmlns:a16="http://schemas.microsoft.com/office/drawing/2014/main" id="{EFC11A3A-83B2-4308-A9B0-7EA4C8CD633F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5B537D03-3962-41C1-8275-2654B3C4AE43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4"/>
                  </a:solidFill>
                </a:rPr>
                <a:t>ADD ITEM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0641B7E-4534-4105-AA2D-7F2F3E4DD656}"/>
              </a:ext>
            </a:extLst>
          </p:cNvPr>
          <p:cNvSpPr txBox="1"/>
          <p:nvPr/>
        </p:nvSpPr>
        <p:spPr>
          <a:xfrm>
            <a:off x="824629" y="5618210"/>
            <a:ext cx="1671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nime Ace 2.0 BB" panose="02000503000000020004" pitchFamily="50" charset="0"/>
              </a:rPr>
              <a:t>+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605624-D817-4AB9-B6DE-864200E0563C}"/>
              </a:ext>
            </a:extLst>
          </p:cNvPr>
          <p:cNvSpPr/>
          <p:nvPr/>
        </p:nvSpPr>
        <p:spPr>
          <a:xfrm>
            <a:off x="53636" y="6675118"/>
            <a:ext cx="7960064" cy="27432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3438F7A-2EC2-44FA-BE3F-2A60601D648F}"/>
              </a:ext>
            </a:extLst>
          </p:cNvPr>
          <p:cNvSpPr txBox="1"/>
          <p:nvPr/>
        </p:nvSpPr>
        <p:spPr>
          <a:xfrm>
            <a:off x="9622563" y="2541667"/>
            <a:ext cx="1967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Click on any item to edit it. 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5110AF5A-CC13-40D3-811D-ECB8CE233CD3}"/>
              </a:ext>
            </a:extLst>
          </p:cNvPr>
          <p:cNvSpPr txBox="1"/>
          <p:nvPr/>
        </p:nvSpPr>
        <p:spPr>
          <a:xfrm>
            <a:off x="9603513" y="3821915"/>
            <a:ext cx="19670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Click on the X to remove or archive an item. 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06DEE47-3D67-47A5-9390-4709FC74E526}"/>
              </a:ext>
            </a:extLst>
          </p:cNvPr>
          <p:cNvSpPr txBox="1"/>
          <p:nvPr/>
        </p:nvSpPr>
        <p:spPr>
          <a:xfrm>
            <a:off x="9603512" y="5131529"/>
            <a:ext cx="19670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Click the checkmark icon to move an archived item back into active use.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95FDE07-5E9F-4FAA-92F8-6F4CA5332442}"/>
              </a:ext>
            </a:extLst>
          </p:cNvPr>
          <p:cNvSpPr txBox="1"/>
          <p:nvPr/>
        </p:nvSpPr>
        <p:spPr>
          <a:xfrm>
            <a:off x="9649063" y="1180909"/>
            <a:ext cx="1967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Click the plus icon to add new items.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03B7735-7CAF-4909-8AD1-27504C7B2388}"/>
              </a:ext>
            </a:extLst>
          </p:cNvPr>
          <p:cNvGrpSpPr/>
          <p:nvPr/>
        </p:nvGrpSpPr>
        <p:grpSpPr>
          <a:xfrm>
            <a:off x="8374762" y="1103910"/>
            <a:ext cx="1565692" cy="1172041"/>
            <a:chOff x="8374764" y="524790"/>
            <a:chExt cx="1691379" cy="1266128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920FA432-504C-4E86-A676-979538E0E42B}"/>
                </a:ext>
              </a:extLst>
            </p:cNvPr>
            <p:cNvGrpSpPr/>
            <p:nvPr/>
          </p:nvGrpSpPr>
          <p:grpSpPr>
            <a:xfrm>
              <a:off x="8374764" y="524790"/>
              <a:ext cx="1194811" cy="1193251"/>
              <a:chOff x="621438" y="561975"/>
              <a:chExt cx="1341940" cy="1340187"/>
            </a:xfrm>
          </p:grpSpPr>
          <p:sp>
            <p:nvSpPr>
              <p:cNvPr id="129" name="Rectangle: Rounded Corners 128">
                <a:extLst>
                  <a:ext uri="{FF2B5EF4-FFF2-40B4-BE49-F238E27FC236}">
                    <a16:creationId xmlns:a16="http://schemas.microsoft.com/office/drawing/2014/main" id="{28D9B12A-490B-4D2F-8C51-6CEFAAD83428}"/>
                  </a:ext>
                </a:extLst>
              </p:cNvPr>
              <p:cNvSpPr/>
              <p:nvPr/>
            </p:nvSpPr>
            <p:spPr>
              <a:xfrm>
                <a:off x="621438" y="568173"/>
                <a:ext cx="1305175" cy="1333989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2EF77312-015D-4A7D-90DA-87EA36C8A493}"/>
                  </a:ext>
                </a:extLst>
              </p:cNvPr>
              <p:cNvSpPr txBox="1"/>
              <p:nvPr/>
            </p:nvSpPr>
            <p:spPr>
              <a:xfrm>
                <a:off x="621438" y="561975"/>
                <a:ext cx="1341940" cy="3734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4"/>
                    </a:solidFill>
                  </a:rPr>
                  <a:t>ADD ITEM</a:t>
                </a:r>
              </a:p>
            </p:txBody>
          </p:sp>
        </p:grp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6633DE41-BF8F-4AF2-83FD-FACA40DC934F}"/>
                </a:ext>
              </a:extLst>
            </p:cNvPr>
            <p:cNvSpPr txBox="1"/>
            <p:nvPr/>
          </p:nvSpPr>
          <p:spPr>
            <a:xfrm>
              <a:off x="8577702" y="693722"/>
              <a:ext cx="1488441" cy="10971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Anime Ace 2.0 BB" panose="02000503000000020004" pitchFamily="50" charset="0"/>
                </a:rPr>
                <a:t>+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4C123C4-C77F-4A2C-AFE7-7A1ED4827715}"/>
              </a:ext>
            </a:extLst>
          </p:cNvPr>
          <p:cNvGrpSpPr/>
          <p:nvPr/>
        </p:nvGrpSpPr>
        <p:grpSpPr>
          <a:xfrm>
            <a:off x="8275087" y="3844990"/>
            <a:ext cx="1154297" cy="1155654"/>
            <a:chOff x="8275087" y="3433509"/>
            <a:chExt cx="1246959" cy="1248425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2810E928-F356-4722-B2E1-582D43B16A84}"/>
                </a:ext>
              </a:extLst>
            </p:cNvPr>
            <p:cNvGrpSpPr/>
            <p:nvPr/>
          </p:nvGrpSpPr>
          <p:grpSpPr>
            <a:xfrm>
              <a:off x="8275087" y="3495210"/>
              <a:ext cx="1181338" cy="1186724"/>
              <a:chOff x="602388" y="561975"/>
              <a:chExt cx="1360990" cy="1367195"/>
            </a:xfrm>
          </p:grpSpPr>
          <p:sp>
            <p:nvSpPr>
              <p:cNvPr id="134" name="Rectangle: Rounded Corners 133">
                <a:extLst>
                  <a:ext uri="{FF2B5EF4-FFF2-40B4-BE49-F238E27FC236}">
                    <a16:creationId xmlns:a16="http://schemas.microsoft.com/office/drawing/2014/main" id="{19D52806-1F85-4AB3-B05A-DD0FD45C3305}"/>
                  </a:ext>
                </a:extLst>
              </p:cNvPr>
              <p:cNvSpPr/>
              <p:nvPr/>
            </p:nvSpPr>
            <p:spPr>
              <a:xfrm>
                <a:off x="621438" y="568172"/>
                <a:ext cx="1341940" cy="1341940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5" name="Picture 134">
                <a:extLst>
                  <a:ext uri="{FF2B5EF4-FFF2-40B4-BE49-F238E27FC236}">
                    <a16:creationId xmlns:a16="http://schemas.microsoft.com/office/drawing/2014/main" id="{4561D7A7-EC7F-4EE5-8DFF-033983001B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3"/>
                  </a:ext>
                </a:extLst>
              </a:blip>
              <a:stretch>
                <a:fillRect/>
              </a:stretch>
            </p:blipFill>
            <p:spPr>
              <a:xfrm>
                <a:off x="960242" y="865870"/>
                <a:ext cx="626233" cy="736745"/>
              </a:xfrm>
              <a:prstGeom prst="rect">
                <a:avLst/>
              </a:prstGeom>
            </p:spPr>
          </p:pic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C3467357-1465-47FF-98BC-8996BCE0F5D3}"/>
                  </a:ext>
                </a:extLst>
              </p:cNvPr>
              <p:cNvSpPr txBox="1"/>
              <p:nvPr/>
            </p:nvSpPr>
            <p:spPr>
              <a:xfrm>
                <a:off x="621438" y="561975"/>
                <a:ext cx="13419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APPLE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619541AE-4742-490F-8A25-9B57DB9BFF44}"/>
                  </a:ext>
                </a:extLst>
              </p:cNvPr>
              <p:cNvSpPr txBox="1"/>
              <p:nvPr/>
            </p:nvSpPr>
            <p:spPr>
              <a:xfrm>
                <a:off x="602388" y="1559838"/>
                <a:ext cx="13419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$0.50</a:t>
                </a:r>
              </a:p>
            </p:txBody>
          </p:sp>
        </p:grpSp>
        <p:sp>
          <p:nvSpPr>
            <p:cNvPr id="139" name="Rectangle: Rounded Corners 138">
              <a:extLst>
                <a:ext uri="{FF2B5EF4-FFF2-40B4-BE49-F238E27FC236}">
                  <a16:creationId xmlns:a16="http://schemas.microsoft.com/office/drawing/2014/main" id="{90A68264-1AE2-4348-8620-25E22B6CC1AF}"/>
                </a:ext>
              </a:extLst>
            </p:cNvPr>
            <p:cNvSpPr/>
            <p:nvPr/>
          </p:nvSpPr>
          <p:spPr>
            <a:xfrm>
              <a:off x="8308157" y="3493305"/>
              <a:ext cx="1164803" cy="1164803"/>
            </a:xfrm>
            <a:prstGeom prst="roundRect">
              <a:avLst/>
            </a:prstGeom>
            <a:solidFill>
              <a:srgbClr val="FFFFFF">
                <a:alpha val="50196"/>
              </a:srgbClr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DE0C9C43-79F4-4644-AD4E-53E7483E0C2C}"/>
                </a:ext>
              </a:extLst>
            </p:cNvPr>
            <p:cNvSpPr/>
            <p:nvPr/>
          </p:nvSpPr>
          <p:spPr>
            <a:xfrm>
              <a:off x="9257010" y="3433509"/>
              <a:ext cx="265036" cy="265036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C00000"/>
                </a:solidFill>
              </a:endParaRPr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C2BE3D8D-247F-4D52-B3B9-1E7CFDCE3E2D}"/>
                </a:ext>
              </a:extLst>
            </p:cNvPr>
            <p:cNvSpPr/>
            <p:nvPr/>
          </p:nvSpPr>
          <p:spPr>
            <a:xfrm>
              <a:off x="9296405" y="3471390"/>
              <a:ext cx="182880" cy="18288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rgbClr val="C00000"/>
                  </a:solidFill>
                </a:rPr>
                <a:t>X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2A3BB04-4AC8-4ABB-ACC1-A247A15FB6DA}"/>
              </a:ext>
            </a:extLst>
          </p:cNvPr>
          <p:cNvGrpSpPr/>
          <p:nvPr/>
        </p:nvGrpSpPr>
        <p:grpSpPr>
          <a:xfrm>
            <a:off x="8340708" y="2540437"/>
            <a:ext cx="1109776" cy="1118646"/>
            <a:chOff x="8340708" y="1961316"/>
            <a:chExt cx="1198864" cy="1208445"/>
          </a:xfrm>
        </p:grpSpPr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E2ECA944-4ECC-4151-B783-6A2594773A41}"/>
                </a:ext>
              </a:extLst>
            </p:cNvPr>
            <p:cNvGrpSpPr/>
            <p:nvPr/>
          </p:nvGrpSpPr>
          <p:grpSpPr>
            <a:xfrm>
              <a:off x="8340708" y="1971132"/>
              <a:ext cx="1181338" cy="1198629"/>
              <a:chOff x="602388" y="561975"/>
              <a:chExt cx="1360990" cy="1380911"/>
            </a:xfrm>
          </p:grpSpPr>
          <p:sp>
            <p:nvSpPr>
              <p:cNvPr id="124" name="Rectangle: Rounded Corners 123">
                <a:extLst>
                  <a:ext uri="{FF2B5EF4-FFF2-40B4-BE49-F238E27FC236}">
                    <a16:creationId xmlns:a16="http://schemas.microsoft.com/office/drawing/2014/main" id="{C177B730-BFEF-45F6-9119-3ED65D54F1F0}"/>
                  </a:ext>
                </a:extLst>
              </p:cNvPr>
              <p:cNvSpPr/>
              <p:nvPr/>
            </p:nvSpPr>
            <p:spPr>
              <a:xfrm>
                <a:off x="621438" y="568172"/>
                <a:ext cx="1341940" cy="1341940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5" name="Picture 124">
                <a:extLst>
                  <a:ext uri="{FF2B5EF4-FFF2-40B4-BE49-F238E27FC236}">
                    <a16:creationId xmlns:a16="http://schemas.microsoft.com/office/drawing/2014/main" id="{20759D35-B3AF-4152-94B2-4EE8F64574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3"/>
                  </a:ext>
                </a:extLst>
              </a:blip>
              <a:stretch>
                <a:fillRect/>
              </a:stretch>
            </p:blipFill>
            <p:spPr>
              <a:xfrm>
                <a:off x="960242" y="865870"/>
                <a:ext cx="626233" cy="736745"/>
              </a:xfrm>
              <a:prstGeom prst="rect">
                <a:avLst/>
              </a:prstGeom>
            </p:spPr>
          </p:pic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84567E13-8747-4F38-9CC0-4CA894C9BEFB}"/>
                  </a:ext>
                </a:extLst>
              </p:cNvPr>
              <p:cNvSpPr txBox="1"/>
              <p:nvPr/>
            </p:nvSpPr>
            <p:spPr>
              <a:xfrm>
                <a:off x="621438" y="561975"/>
                <a:ext cx="1341940" cy="3830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APPLE</a:t>
                </a:r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5D8AE307-3C82-4AEE-9445-0737CA5000E1}"/>
                  </a:ext>
                </a:extLst>
              </p:cNvPr>
              <p:cNvSpPr txBox="1"/>
              <p:nvPr/>
            </p:nvSpPr>
            <p:spPr>
              <a:xfrm>
                <a:off x="602388" y="1559839"/>
                <a:ext cx="1341940" cy="3830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$0.50</a:t>
                </a:r>
              </a:p>
            </p:txBody>
          </p:sp>
        </p:grpSp>
        <p:sp>
          <p:nvSpPr>
            <p:cNvPr id="141" name="Rectangle: Rounded Corners 140">
              <a:extLst>
                <a:ext uri="{FF2B5EF4-FFF2-40B4-BE49-F238E27FC236}">
                  <a16:creationId xmlns:a16="http://schemas.microsoft.com/office/drawing/2014/main" id="{4DC73717-763E-40D8-91C8-97831B7EDC19}"/>
                </a:ext>
              </a:extLst>
            </p:cNvPr>
            <p:cNvSpPr/>
            <p:nvPr/>
          </p:nvSpPr>
          <p:spPr>
            <a:xfrm>
              <a:off x="8374769" y="1961316"/>
              <a:ext cx="1164803" cy="1164803"/>
            </a:xfrm>
            <a:prstGeom prst="round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C4191F5-0684-483B-8FF0-68D7C6618C2E}"/>
              </a:ext>
            </a:extLst>
          </p:cNvPr>
          <p:cNvGrpSpPr/>
          <p:nvPr/>
        </p:nvGrpSpPr>
        <p:grpSpPr>
          <a:xfrm>
            <a:off x="8252734" y="5194876"/>
            <a:ext cx="1165586" cy="1186845"/>
            <a:chOff x="8252734" y="4752916"/>
            <a:chExt cx="1259154" cy="1282120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15AA506E-B764-4B1C-B63C-EF0DF8BD4025}"/>
                </a:ext>
              </a:extLst>
            </p:cNvPr>
            <p:cNvGrpSpPr/>
            <p:nvPr/>
          </p:nvGrpSpPr>
          <p:grpSpPr>
            <a:xfrm>
              <a:off x="8252734" y="4825857"/>
              <a:ext cx="1203691" cy="1209179"/>
              <a:chOff x="602388" y="561975"/>
              <a:chExt cx="1360990" cy="1367195"/>
            </a:xfrm>
          </p:grpSpPr>
          <p:sp>
            <p:nvSpPr>
              <p:cNvPr id="143" name="Rectangle: Rounded Corners 142">
                <a:extLst>
                  <a:ext uri="{FF2B5EF4-FFF2-40B4-BE49-F238E27FC236}">
                    <a16:creationId xmlns:a16="http://schemas.microsoft.com/office/drawing/2014/main" id="{D20615AB-A4B5-4E6F-8FC3-3EDDCF16AA35}"/>
                  </a:ext>
                </a:extLst>
              </p:cNvPr>
              <p:cNvSpPr/>
              <p:nvPr/>
            </p:nvSpPr>
            <p:spPr>
              <a:xfrm>
                <a:off x="621438" y="568172"/>
                <a:ext cx="1341940" cy="1341940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44" name="Picture 143">
                <a:extLst>
                  <a:ext uri="{FF2B5EF4-FFF2-40B4-BE49-F238E27FC236}">
                    <a16:creationId xmlns:a16="http://schemas.microsoft.com/office/drawing/2014/main" id="{E65E302A-9AFD-45E0-85CB-045677C866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backgroundRemoval t="10000" b="90000" l="10000" r="90000"/>
                        </a14:imgEffect>
                        <a14:imgEffect>
                          <a14:sharpenSoften amount="-100000"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0242" y="921126"/>
                <a:ext cx="626233" cy="626233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45" name="TextBox 144">
                <a:extLst>
                  <a:ext uri="{FF2B5EF4-FFF2-40B4-BE49-F238E27FC236}">
                    <a16:creationId xmlns:a16="http://schemas.microsoft.com/office/drawing/2014/main" id="{848AE8F2-D9B1-4B41-80EA-FFB3FCCE6202}"/>
                  </a:ext>
                </a:extLst>
              </p:cNvPr>
              <p:cNvSpPr txBox="1"/>
              <p:nvPr/>
            </p:nvSpPr>
            <p:spPr>
              <a:xfrm>
                <a:off x="621438" y="561975"/>
                <a:ext cx="134194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CAKE</a:t>
                </a:r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38AF5D4F-2CE6-4177-97B8-C4A48A5C7B78}"/>
                  </a:ext>
                </a:extLst>
              </p:cNvPr>
              <p:cNvSpPr txBox="1"/>
              <p:nvPr/>
            </p:nvSpPr>
            <p:spPr>
              <a:xfrm>
                <a:off x="602388" y="1559838"/>
                <a:ext cx="134194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$0.25</a:t>
                </a:r>
              </a:p>
            </p:txBody>
          </p:sp>
        </p:grpSp>
        <p:sp>
          <p:nvSpPr>
            <p:cNvPr id="149" name="Rectangle: Rounded Corners 148">
              <a:extLst>
                <a:ext uri="{FF2B5EF4-FFF2-40B4-BE49-F238E27FC236}">
                  <a16:creationId xmlns:a16="http://schemas.microsoft.com/office/drawing/2014/main" id="{B0FCFD1F-0795-4CCD-B4DD-E8F66A8A9912}"/>
                </a:ext>
              </a:extLst>
            </p:cNvPr>
            <p:cNvSpPr/>
            <p:nvPr/>
          </p:nvSpPr>
          <p:spPr>
            <a:xfrm>
              <a:off x="8285253" y="4832001"/>
              <a:ext cx="1164803" cy="1164803"/>
            </a:xfrm>
            <a:prstGeom prst="roundRect">
              <a:avLst/>
            </a:prstGeom>
            <a:solidFill>
              <a:srgbClr val="FFFFFF">
                <a:alpha val="50196"/>
              </a:srgbClr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93D29B83-AE94-4223-9769-08F7DF72057C}"/>
                </a:ext>
              </a:extLst>
            </p:cNvPr>
            <p:cNvSpPr/>
            <p:nvPr/>
          </p:nvSpPr>
          <p:spPr>
            <a:xfrm>
              <a:off x="9246852" y="4752916"/>
              <a:ext cx="265036" cy="265036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C00000"/>
                </a:solidFill>
              </a:endParaRPr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AAFE058C-9E69-45EF-9512-CE825EF5FD8B}"/>
                </a:ext>
              </a:extLst>
            </p:cNvPr>
            <p:cNvSpPr/>
            <p:nvPr/>
          </p:nvSpPr>
          <p:spPr>
            <a:xfrm>
              <a:off x="9281717" y="4795088"/>
              <a:ext cx="182880" cy="18288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Wingdings" panose="05000000000000000000" pitchFamily="2" charset="2"/>
                </a:rPr>
                <a:t>ü</a:t>
              </a:r>
            </a:p>
          </p:txBody>
        </p:sp>
      </p:grpSp>
      <p:sp>
        <p:nvSpPr>
          <p:cNvPr id="150" name="TextBox 149">
            <a:extLst>
              <a:ext uri="{FF2B5EF4-FFF2-40B4-BE49-F238E27FC236}">
                <a16:creationId xmlns:a16="http://schemas.microsoft.com/office/drawing/2014/main" id="{494BA162-B87D-41DF-8723-7C761AC2FEA4}"/>
              </a:ext>
            </a:extLst>
          </p:cNvPr>
          <p:cNvSpPr txBox="1"/>
          <p:nvPr/>
        </p:nvSpPr>
        <p:spPr>
          <a:xfrm>
            <a:off x="8013700" y="329292"/>
            <a:ext cx="3891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MANAGE INVENTORY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18C86079-1A6C-4F3D-AC7A-2FEC12DC176B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CART ADMINISTRATION</a:t>
            </a:r>
          </a:p>
        </p:txBody>
      </p:sp>
    </p:spTree>
    <p:extLst>
      <p:ext uri="{BB962C8B-B14F-4D97-AF65-F5344CB8AC3E}">
        <p14:creationId xmlns:p14="http://schemas.microsoft.com/office/powerpoint/2010/main" val="1890426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ORDER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7445D7E4-5743-4B4E-A44B-A0F07ED52904}"/>
              </a:ext>
            </a:extLst>
          </p:cNvPr>
          <p:cNvSpPr/>
          <p:nvPr/>
        </p:nvSpPr>
        <p:spPr>
          <a:xfrm>
            <a:off x="6995163" y="5901160"/>
            <a:ext cx="4952993" cy="707886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/>
          <p:nvPr/>
        </p:nvCxnSpPr>
        <p:spPr>
          <a:xfrm>
            <a:off x="6649375" y="88777"/>
            <a:ext cx="0" cy="669376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602388" y="561975"/>
            <a:ext cx="1360990" cy="1367195"/>
            <a:chOff x="602388" y="561975"/>
            <a:chExt cx="1360990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960242" y="865870"/>
              <a:ext cx="626233" cy="736745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APPLE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9CD48E3-3BEF-4BD1-8F01-A7D62BFC95CB}"/>
              </a:ext>
            </a:extLst>
          </p:cNvPr>
          <p:cNvGrpSpPr/>
          <p:nvPr/>
        </p:nvGrpSpPr>
        <p:grpSpPr>
          <a:xfrm>
            <a:off x="2097813" y="552450"/>
            <a:ext cx="1360990" cy="1367195"/>
            <a:chOff x="602388" y="561975"/>
            <a:chExt cx="1360990" cy="1367195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77311BAC-9BFA-43E5-9B11-FE1A5C3B0858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698197AD-DDEA-4982-85F5-C4191FC8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08CAD46-0218-49E8-A0D8-74DF531B3DA6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BANANA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21261BE-11A3-41E2-A474-EC623CC2EBA5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851000F-E053-44EF-9F2D-D64ED51B7351}"/>
              </a:ext>
            </a:extLst>
          </p:cNvPr>
          <p:cNvGrpSpPr/>
          <p:nvPr/>
        </p:nvGrpSpPr>
        <p:grpSpPr>
          <a:xfrm>
            <a:off x="3593238" y="542925"/>
            <a:ext cx="1360990" cy="1367195"/>
            <a:chOff x="602388" y="561975"/>
            <a:chExt cx="1360990" cy="1367195"/>
          </a:xfrm>
        </p:grpSpPr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718E294B-FE38-4585-A215-361D932A5475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E7ACE08A-43F4-47C7-A358-9D168AB28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71D7D1A-EFED-4299-9231-BA643C9995D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COOKIE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D9234E6-EAF5-4B90-B1D0-A9B912D33077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$0.75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2BCAD5D-2F94-4EFB-BFEC-B3DB11C4557B}"/>
              </a:ext>
            </a:extLst>
          </p:cNvPr>
          <p:cNvGrpSpPr/>
          <p:nvPr/>
        </p:nvGrpSpPr>
        <p:grpSpPr>
          <a:xfrm>
            <a:off x="5088663" y="533400"/>
            <a:ext cx="1360990" cy="1367195"/>
            <a:chOff x="602388" y="561975"/>
            <a:chExt cx="1360990" cy="1367195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ED78311C-507B-4E88-9626-E26CCFA25EC0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E392033B-704D-4AF7-910A-B46646960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89620"/>
              <a:ext cx="626233" cy="489244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7A86DEB-7E41-4E24-AA18-F44F09102547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FRUIT SNACKS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CFBC1F7-626A-4DCB-850D-5853A1EB014A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15CD0DA-FE8C-428E-99EB-B6057CF34121}"/>
              </a:ext>
            </a:extLst>
          </p:cNvPr>
          <p:cNvGrpSpPr/>
          <p:nvPr/>
        </p:nvGrpSpPr>
        <p:grpSpPr>
          <a:xfrm>
            <a:off x="602388" y="2076450"/>
            <a:ext cx="1360990" cy="1367195"/>
            <a:chOff x="602388" y="561975"/>
            <a:chExt cx="1360990" cy="1367195"/>
          </a:xfrm>
        </p:grpSpPr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1EAC4087-4C78-4E99-9468-77C4933FCAB9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189D1328-A8C4-4A12-8B7D-57575495C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881986"/>
              <a:ext cx="626233" cy="704512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C90A621-54A8-45A1-84F8-0ACB7A2B454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WATER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D51991C-EDE6-4945-989F-E6C797553C3B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D893681-0EBA-4222-B593-BE445954148A}"/>
              </a:ext>
            </a:extLst>
          </p:cNvPr>
          <p:cNvGrpSpPr/>
          <p:nvPr/>
        </p:nvGrpSpPr>
        <p:grpSpPr>
          <a:xfrm>
            <a:off x="2097813" y="2066925"/>
            <a:ext cx="1360990" cy="1367195"/>
            <a:chOff x="602388" y="561975"/>
            <a:chExt cx="1360990" cy="1367195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C9D85331-C33E-43BE-82FD-68044A472AE5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1DEF02B7-5E2D-46D3-9A8C-A4403F1A9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4714F65-8DE1-48A4-B2BE-3F4FF39FB83E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ORANGE JUICE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01A161E-7D53-4E47-95C1-D251FEECD421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722BCEC-BB5C-4CB7-983D-EC9EBFA1E7EE}"/>
              </a:ext>
            </a:extLst>
          </p:cNvPr>
          <p:cNvGrpSpPr/>
          <p:nvPr/>
        </p:nvGrpSpPr>
        <p:grpSpPr>
          <a:xfrm>
            <a:off x="3593238" y="2057400"/>
            <a:ext cx="1360990" cy="1367195"/>
            <a:chOff x="602388" y="561975"/>
            <a:chExt cx="1360990" cy="1367195"/>
          </a:xfrm>
        </p:grpSpPr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8187DEFA-2C78-4A57-B088-4D70FD1A1497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5BBFADD3-9178-4B20-B765-CE82BF339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2335" y="865870"/>
              <a:ext cx="438912" cy="731520"/>
            </a:xfrm>
            <a:prstGeom prst="rect">
              <a:avLst/>
            </a:prstGeom>
          </p:spPr>
        </p:pic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541B29F-CF3B-44EC-9C83-832AEF3DD55D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APPLE JUICE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82E54473-6ECE-4212-B577-7F27C6C65B0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4A7C352-4B15-470C-B86B-7E1DCACA9765}"/>
              </a:ext>
            </a:extLst>
          </p:cNvPr>
          <p:cNvGrpSpPr/>
          <p:nvPr/>
        </p:nvGrpSpPr>
        <p:grpSpPr>
          <a:xfrm>
            <a:off x="5088663" y="2047875"/>
            <a:ext cx="1360990" cy="1367195"/>
            <a:chOff x="602388" y="561975"/>
            <a:chExt cx="1360990" cy="1367195"/>
          </a:xfrm>
        </p:grpSpPr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5C1428D1-2A99-42A5-A58E-7DD7F32F0058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56A55E90-25DD-487C-9ED9-E36A2A94E4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4C4CFB7-8561-43F2-9AA1-866306A8955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SODA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20CCFD5-1715-4E59-9CD7-2FCA0E2A1B3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F44592AC-07C2-41CE-9D27-B25AB51797FE}"/>
              </a:ext>
            </a:extLst>
          </p:cNvPr>
          <p:cNvGrpSpPr/>
          <p:nvPr/>
        </p:nvGrpSpPr>
        <p:grpSpPr>
          <a:xfrm>
            <a:off x="602388" y="3590925"/>
            <a:ext cx="1360990" cy="1367195"/>
            <a:chOff x="602388" y="561975"/>
            <a:chExt cx="1360990" cy="1367195"/>
          </a:xfrm>
        </p:grpSpPr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45808BEC-2E15-420F-ABD3-16FC1CD12DCC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D441F13E-19E8-4A0A-AE71-F07AA8AFE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3998970-B9D5-4B33-83BE-CE2D700084B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CHIPS (SMALL)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D803B56-0B9A-411D-B9D4-1A1CF69FD02F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3F4DEC6-3A8C-4895-9CD3-D3AB909936E7}"/>
              </a:ext>
            </a:extLst>
          </p:cNvPr>
          <p:cNvGrpSpPr/>
          <p:nvPr/>
        </p:nvGrpSpPr>
        <p:grpSpPr>
          <a:xfrm>
            <a:off x="2097813" y="3581400"/>
            <a:ext cx="1360990" cy="1367195"/>
            <a:chOff x="602388" y="561975"/>
            <a:chExt cx="1360990" cy="1367195"/>
          </a:xfrm>
        </p:grpSpPr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FE2572DE-1EB7-443A-B3E5-C1015E0B9CA7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4225E696-72F0-4556-8315-0ECB2E7D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292" y="873502"/>
              <a:ext cx="626233" cy="751610"/>
            </a:xfrm>
            <a:prstGeom prst="rect">
              <a:avLst/>
            </a:prstGeom>
          </p:spPr>
        </p:pic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22E5CB95-3837-492C-A45C-1F5735B189D5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CHIPS (LARGE)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D690D030-E997-4834-883A-1BB2C6F1739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$0.75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A128F63-C045-40BC-9275-5939FF018641}"/>
              </a:ext>
            </a:extLst>
          </p:cNvPr>
          <p:cNvGrpSpPr/>
          <p:nvPr/>
        </p:nvGrpSpPr>
        <p:grpSpPr>
          <a:xfrm>
            <a:off x="3593238" y="3571875"/>
            <a:ext cx="1360990" cy="1367195"/>
            <a:chOff x="602388" y="561975"/>
            <a:chExt cx="1360990" cy="1367195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28BEFF1A-BE0C-44A9-BA49-8D6E40613E44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04B9CEC4-8FFD-493D-9B31-41C37A9A1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3"/>
                </a:ext>
              </a:extLst>
            </a:blip>
            <a:stretch>
              <a:fillRect/>
            </a:stretch>
          </p:blipFill>
          <p:spPr>
            <a:xfrm>
              <a:off x="960242" y="983305"/>
              <a:ext cx="626233" cy="501874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F167523-2B9A-40F3-8A9D-6E332AE7BEF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PIE SLICE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607C11D3-EB68-4A31-9AD9-BFDA6B2CFF31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$1.50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6801776" y="514535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6847495" y="5145350"/>
            <a:ext cx="5100665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8884975" y="515082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$0.00</a:t>
            </a:r>
          </a:p>
        </p:txBody>
      </p:sp>
      <p:sp>
        <p:nvSpPr>
          <p:cNvPr id="147" name="Rectangle: Rounded Corners 146">
            <a:extLst>
              <a:ext uri="{FF2B5EF4-FFF2-40B4-BE49-F238E27FC236}">
                <a16:creationId xmlns:a16="http://schemas.microsoft.com/office/drawing/2014/main" id="{A5E515AB-7A63-48D1-90C4-A9DDA339155B}"/>
              </a:ext>
            </a:extLst>
          </p:cNvPr>
          <p:cNvSpPr/>
          <p:nvPr/>
        </p:nvSpPr>
        <p:spPr>
          <a:xfrm>
            <a:off x="305637" y="5853236"/>
            <a:ext cx="5885603" cy="707886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NEW ORDER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FA06DDD3-0489-4563-B3E7-19C108DB90BD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ORDER SCREEN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D3C1B75-1C63-4FE2-91FF-58A1599D4100}"/>
              </a:ext>
            </a:extLst>
          </p:cNvPr>
          <p:cNvSpPr/>
          <p:nvPr/>
        </p:nvSpPr>
        <p:spPr>
          <a:xfrm>
            <a:off x="5052238" y="497150"/>
            <a:ext cx="1461511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800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ORDER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7445D7E4-5743-4B4E-A44B-A0F07ED52904}"/>
              </a:ext>
            </a:extLst>
          </p:cNvPr>
          <p:cNvSpPr/>
          <p:nvPr/>
        </p:nvSpPr>
        <p:spPr>
          <a:xfrm>
            <a:off x="6995163" y="5901160"/>
            <a:ext cx="4952993" cy="707886"/>
          </a:xfrm>
          <a:prstGeom prst="roundRect">
            <a:avLst/>
          </a:prstGeom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PAY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/>
          <p:nvPr/>
        </p:nvCxnSpPr>
        <p:spPr>
          <a:xfrm>
            <a:off x="6649375" y="88777"/>
            <a:ext cx="0" cy="669376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602388" y="561975"/>
            <a:ext cx="1360990" cy="1367195"/>
            <a:chOff x="602388" y="561975"/>
            <a:chExt cx="1360990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960242" y="865870"/>
              <a:ext cx="626233" cy="736745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APPLE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9CD48E3-3BEF-4BD1-8F01-A7D62BFC95CB}"/>
              </a:ext>
            </a:extLst>
          </p:cNvPr>
          <p:cNvGrpSpPr/>
          <p:nvPr/>
        </p:nvGrpSpPr>
        <p:grpSpPr>
          <a:xfrm>
            <a:off x="2097813" y="552450"/>
            <a:ext cx="1360990" cy="1367195"/>
            <a:chOff x="602388" y="561975"/>
            <a:chExt cx="1360990" cy="1367195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77311BAC-9BFA-43E5-9B11-FE1A5C3B0858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698197AD-DDEA-4982-85F5-C4191FC8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08CAD46-0218-49E8-A0D8-74DF531B3DA6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BANANA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21261BE-11A3-41E2-A474-EC623CC2EBA5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851000F-E053-44EF-9F2D-D64ED51B7351}"/>
              </a:ext>
            </a:extLst>
          </p:cNvPr>
          <p:cNvGrpSpPr/>
          <p:nvPr/>
        </p:nvGrpSpPr>
        <p:grpSpPr>
          <a:xfrm>
            <a:off x="3593238" y="542925"/>
            <a:ext cx="1360990" cy="1367195"/>
            <a:chOff x="602388" y="561975"/>
            <a:chExt cx="1360990" cy="1367195"/>
          </a:xfrm>
        </p:grpSpPr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718E294B-FE38-4585-A215-361D932A5475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E7ACE08A-43F4-47C7-A358-9D168AB28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71D7D1A-EFED-4299-9231-BA643C9995D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COOKIE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D9234E6-EAF5-4B90-B1D0-A9B912D33077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$0.75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2BCAD5D-2F94-4EFB-BFEC-B3DB11C4557B}"/>
              </a:ext>
            </a:extLst>
          </p:cNvPr>
          <p:cNvGrpSpPr/>
          <p:nvPr/>
        </p:nvGrpSpPr>
        <p:grpSpPr>
          <a:xfrm>
            <a:off x="5088663" y="533400"/>
            <a:ext cx="1360990" cy="1367195"/>
            <a:chOff x="602388" y="561975"/>
            <a:chExt cx="1360990" cy="1367195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ED78311C-507B-4E88-9626-E26CCFA25EC0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E392033B-704D-4AF7-910A-B46646960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89620"/>
              <a:ext cx="626233" cy="489244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7A86DEB-7E41-4E24-AA18-F44F09102547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FRUIT SNACKS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CFBC1F7-626A-4DCB-850D-5853A1EB014A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15CD0DA-FE8C-428E-99EB-B6057CF34121}"/>
              </a:ext>
            </a:extLst>
          </p:cNvPr>
          <p:cNvGrpSpPr/>
          <p:nvPr/>
        </p:nvGrpSpPr>
        <p:grpSpPr>
          <a:xfrm>
            <a:off x="602388" y="2076450"/>
            <a:ext cx="1360990" cy="1367195"/>
            <a:chOff x="602388" y="561975"/>
            <a:chExt cx="1360990" cy="1367195"/>
          </a:xfrm>
        </p:grpSpPr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1EAC4087-4C78-4E99-9468-77C4933FCAB9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189D1328-A8C4-4A12-8B7D-57575495C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881986"/>
              <a:ext cx="626233" cy="704512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C90A621-54A8-45A1-84F8-0ACB7A2B454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WATER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D51991C-EDE6-4945-989F-E6C797553C3B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D893681-0EBA-4222-B593-BE445954148A}"/>
              </a:ext>
            </a:extLst>
          </p:cNvPr>
          <p:cNvGrpSpPr/>
          <p:nvPr/>
        </p:nvGrpSpPr>
        <p:grpSpPr>
          <a:xfrm>
            <a:off x="2097813" y="2066925"/>
            <a:ext cx="1360990" cy="1367195"/>
            <a:chOff x="602388" y="561975"/>
            <a:chExt cx="1360990" cy="1367195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C9D85331-C33E-43BE-82FD-68044A472AE5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1DEF02B7-5E2D-46D3-9A8C-A4403F1A9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4714F65-8DE1-48A4-B2BE-3F4FF39FB83E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ORANGE JUICE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01A161E-7D53-4E47-95C1-D251FEECD421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722BCEC-BB5C-4CB7-983D-EC9EBFA1E7EE}"/>
              </a:ext>
            </a:extLst>
          </p:cNvPr>
          <p:cNvGrpSpPr/>
          <p:nvPr/>
        </p:nvGrpSpPr>
        <p:grpSpPr>
          <a:xfrm>
            <a:off x="3593238" y="2057400"/>
            <a:ext cx="1360990" cy="1367195"/>
            <a:chOff x="602388" y="561975"/>
            <a:chExt cx="1360990" cy="1367195"/>
          </a:xfrm>
        </p:grpSpPr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8187DEFA-2C78-4A57-B088-4D70FD1A1497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5BBFADD3-9178-4B20-B765-CE82BF339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2335" y="865870"/>
              <a:ext cx="438912" cy="731520"/>
            </a:xfrm>
            <a:prstGeom prst="rect">
              <a:avLst/>
            </a:prstGeom>
          </p:spPr>
        </p:pic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541B29F-CF3B-44EC-9C83-832AEF3DD55D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APPLE JUICE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82E54473-6ECE-4212-B577-7F27C6C65B0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4A7C352-4B15-470C-B86B-7E1DCACA9765}"/>
              </a:ext>
            </a:extLst>
          </p:cNvPr>
          <p:cNvGrpSpPr/>
          <p:nvPr/>
        </p:nvGrpSpPr>
        <p:grpSpPr>
          <a:xfrm>
            <a:off x="5088663" y="2047875"/>
            <a:ext cx="1360990" cy="1367195"/>
            <a:chOff x="602388" y="561975"/>
            <a:chExt cx="1360990" cy="1367195"/>
          </a:xfrm>
        </p:grpSpPr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5C1428D1-2A99-42A5-A58E-7DD7F32F0058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56A55E90-25DD-487C-9ED9-E36A2A94E4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4C4CFB7-8561-43F2-9AA1-866306A8955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SODA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20CCFD5-1715-4E59-9CD7-2FCA0E2A1B3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F44592AC-07C2-41CE-9D27-B25AB51797FE}"/>
              </a:ext>
            </a:extLst>
          </p:cNvPr>
          <p:cNvGrpSpPr/>
          <p:nvPr/>
        </p:nvGrpSpPr>
        <p:grpSpPr>
          <a:xfrm>
            <a:off x="602388" y="3590925"/>
            <a:ext cx="1360990" cy="1367195"/>
            <a:chOff x="602388" y="561975"/>
            <a:chExt cx="1360990" cy="1367195"/>
          </a:xfrm>
        </p:grpSpPr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45808BEC-2E15-420F-ABD3-16FC1CD12DCC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D441F13E-19E8-4A0A-AE71-F07AA8AFE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3998970-B9D5-4B33-83BE-CE2D700084B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CHIPS (SMALL)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D803B56-0B9A-411D-B9D4-1A1CF69FD02F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3F4DEC6-3A8C-4895-9CD3-D3AB909936E7}"/>
              </a:ext>
            </a:extLst>
          </p:cNvPr>
          <p:cNvGrpSpPr/>
          <p:nvPr/>
        </p:nvGrpSpPr>
        <p:grpSpPr>
          <a:xfrm>
            <a:off x="2097813" y="3581400"/>
            <a:ext cx="1360990" cy="1367195"/>
            <a:chOff x="602388" y="561975"/>
            <a:chExt cx="1360990" cy="1367195"/>
          </a:xfrm>
        </p:grpSpPr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FE2572DE-1EB7-443A-B3E5-C1015E0B9CA7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4225E696-72F0-4556-8315-0ECB2E7D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292" y="873502"/>
              <a:ext cx="626233" cy="751610"/>
            </a:xfrm>
            <a:prstGeom prst="rect">
              <a:avLst/>
            </a:prstGeom>
          </p:spPr>
        </p:pic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22E5CB95-3837-492C-A45C-1F5735B189D5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CHIPS (LARGE)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D690D030-E997-4834-883A-1BB2C6F1739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$0.75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A128F63-C045-40BC-9275-5939FF018641}"/>
              </a:ext>
            </a:extLst>
          </p:cNvPr>
          <p:cNvGrpSpPr/>
          <p:nvPr/>
        </p:nvGrpSpPr>
        <p:grpSpPr>
          <a:xfrm>
            <a:off x="3593238" y="3571875"/>
            <a:ext cx="1360990" cy="1367195"/>
            <a:chOff x="602388" y="561975"/>
            <a:chExt cx="1360990" cy="1367195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28BEFF1A-BE0C-44A9-BA49-8D6E40613E44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04B9CEC4-8FFD-493D-9B31-41C37A9A1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3"/>
                </a:ext>
              </a:extLst>
            </a:blip>
            <a:stretch>
              <a:fillRect/>
            </a:stretch>
          </p:blipFill>
          <p:spPr>
            <a:xfrm>
              <a:off x="960242" y="983305"/>
              <a:ext cx="626233" cy="501874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F167523-2B9A-40F3-8A9D-6E332AE7BEF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PIE SLICE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607C11D3-EB68-4A31-9AD9-BFDA6B2CFF31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$1.50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6AF8F28D-4BDC-4B30-903F-3C1D1B34A57F}"/>
              </a:ext>
            </a:extLst>
          </p:cNvPr>
          <p:cNvGrpSpPr/>
          <p:nvPr/>
        </p:nvGrpSpPr>
        <p:grpSpPr>
          <a:xfrm>
            <a:off x="6783875" y="1309549"/>
            <a:ext cx="1465599" cy="1278081"/>
            <a:chOff x="6783875" y="1309549"/>
            <a:chExt cx="1465599" cy="1278081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5947964-0FFC-4E4F-82F6-51F90EE78480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51DC5D52-79BA-4578-A6E1-1C57C26C00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3875" y="1346993"/>
              <a:ext cx="1465599" cy="1144999"/>
            </a:xfrm>
            <a:prstGeom prst="rect">
              <a:avLst/>
            </a:prstGeom>
          </p:spPr>
        </p:pic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6801776" y="514535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6847495" y="5145350"/>
            <a:ext cx="5100665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8884975" y="515082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$0.25</a:t>
            </a:r>
          </a:p>
        </p:txBody>
      </p:sp>
      <p:sp>
        <p:nvSpPr>
          <p:cNvPr id="147" name="Rectangle: Rounded Corners 146">
            <a:extLst>
              <a:ext uri="{FF2B5EF4-FFF2-40B4-BE49-F238E27FC236}">
                <a16:creationId xmlns:a16="http://schemas.microsoft.com/office/drawing/2014/main" id="{A5E515AB-7A63-48D1-90C4-A9DDA339155B}"/>
              </a:ext>
            </a:extLst>
          </p:cNvPr>
          <p:cNvSpPr/>
          <p:nvPr/>
        </p:nvSpPr>
        <p:spPr>
          <a:xfrm>
            <a:off x="305637" y="5853236"/>
            <a:ext cx="5885603" cy="707886"/>
          </a:xfrm>
          <a:prstGeom prst="roundRect">
            <a:avLst/>
          </a:prstGeom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NEW ORDER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FA06DDD3-0489-4563-B3E7-19C108DB90BD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ORDER SCREEN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19DD367A-3A2B-4D90-9E09-F9139058A5BC}"/>
              </a:ext>
            </a:extLst>
          </p:cNvPr>
          <p:cNvSpPr/>
          <p:nvPr/>
        </p:nvSpPr>
        <p:spPr>
          <a:xfrm>
            <a:off x="2057365" y="497150"/>
            <a:ext cx="1461511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89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ORDER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7445D7E4-5743-4B4E-A44B-A0F07ED52904}"/>
              </a:ext>
            </a:extLst>
          </p:cNvPr>
          <p:cNvSpPr/>
          <p:nvPr/>
        </p:nvSpPr>
        <p:spPr>
          <a:xfrm>
            <a:off x="6995163" y="5901160"/>
            <a:ext cx="4952993" cy="707886"/>
          </a:xfrm>
          <a:prstGeom prst="roundRect">
            <a:avLst/>
          </a:prstGeom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PAY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/>
          <p:nvPr/>
        </p:nvCxnSpPr>
        <p:spPr>
          <a:xfrm>
            <a:off x="6649375" y="88777"/>
            <a:ext cx="0" cy="669376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602388" y="561975"/>
            <a:ext cx="1360990" cy="1367195"/>
            <a:chOff x="602388" y="561975"/>
            <a:chExt cx="1360990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960242" y="865870"/>
              <a:ext cx="626233" cy="736745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APPLE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9CD48E3-3BEF-4BD1-8F01-A7D62BFC95CB}"/>
              </a:ext>
            </a:extLst>
          </p:cNvPr>
          <p:cNvGrpSpPr/>
          <p:nvPr/>
        </p:nvGrpSpPr>
        <p:grpSpPr>
          <a:xfrm>
            <a:off x="2097813" y="552450"/>
            <a:ext cx="1360990" cy="1367195"/>
            <a:chOff x="602388" y="561975"/>
            <a:chExt cx="1360990" cy="1367195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77311BAC-9BFA-43E5-9B11-FE1A5C3B0858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698197AD-DDEA-4982-85F5-C4191FC8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08CAD46-0218-49E8-A0D8-74DF531B3DA6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BANANA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21261BE-11A3-41E2-A474-EC623CC2EBA5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851000F-E053-44EF-9F2D-D64ED51B7351}"/>
              </a:ext>
            </a:extLst>
          </p:cNvPr>
          <p:cNvGrpSpPr/>
          <p:nvPr/>
        </p:nvGrpSpPr>
        <p:grpSpPr>
          <a:xfrm>
            <a:off x="3593238" y="542925"/>
            <a:ext cx="1360990" cy="1367195"/>
            <a:chOff x="602388" y="561975"/>
            <a:chExt cx="1360990" cy="1367195"/>
          </a:xfrm>
        </p:grpSpPr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718E294B-FE38-4585-A215-361D932A5475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E7ACE08A-43F4-47C7-A358-9D168AB28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71D7D1A-EFED-4299-9231-BA643C9995D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COOKIE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D9234E6-EAF5-4B90-B1D0-A9B912D33077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$0.75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2BCAD5D-2F94-4EFB-BFEC-B3DB11C4557B}"/>
              </a:ext>
            </a:extLst>
          </p:cNvPr>
          <p:cNvGrpSpPr/>
          <p:nvPr/>
        </p:nvGrpSpPr>
        <p:grpSpPr>
          <a:xfrm>
            <a:off x="5088663" y="533400"/>
            <a:ext cx="1360990" cy="1367195"/>
            <a:chOff x="602388" y="561975"/>
            <a:chExt cx="1360990" cy="1367195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ED78311C-507B-4E88-9626-E26CCFA25EC0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E392033B-704D-4AF7-910A-B46646960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89620"/>
              <a:ext cx="626233" cy="489244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7A86DEB-7E41-4E24-AA18-F44F09102547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FRUIT SNACKS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CFBC1F7-626A-4DCB-850D-5853A1EB014A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15CD0DA-FE8C-428E-99EB-B6057CF34121}"/>
              </a:ext>
            </a:extLst>
          </p:cNvPr>
          <p:cNvGrpSpPr/>
          <p:nvPr/>
        </p:nvGrpSpPr>
        <p:grpSpPr>
          <a:xfrm>
            <a:off x="602388" y="2076450"/>
            <a:ext cx="1360990" cy="1367195"/>
            <a:chOff x="602388" y="561975"/>
            <a:chExt cx="1360990" cy="1367195"/>
          </a:xfrm>
        </p:grpSpPr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1EAC4087-4C78-4E99-9468-77C4933FCAB9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189D1328-A8C4-4A12-8B7D-57575495C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881986"/>
              <a:ext cx="626233" cy="704512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C90A621-54A8-45A1-84F8-0ACB7A2B454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WATER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D51991C-EDE6-4945-989F-E6C797553C3B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D893681-0EBA-4222-B593-BE445954148A}"/>
              </a:ext>
            </a:extLst>
          </p:cNvPr>
          <p:cNvGrpSpPr/>
          <p:nvPr/>
        </p:nvGrpSpPr>
        <p:grpSpPr>
          <a:xfrm>
            <a:off x="2097813" y="2066925"/>
            <a:ext cx="1360990" cy="1367195"/>
            <a:chOff x="602388" y="561975"/>
            <a:chExt cx="1360990" cy="1367195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C9D85331-C33E-43BE-82FD-68044A472AE5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1DEF02B7-5E2D-46D3-9A8C-A4403F1A9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4714F65-8DE1-48A4-B2BE-3F4FF39FB83E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ORANGE JUICE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01A161E-7D53-4E47-95C1-D251FEECD421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722BCEC-BB5C-4CB7-983D-EC9EBFA1E7EE}"/>
              </a:ext>
            </a:extLst>
          </p:cNvPr>
          <p:cNvGrpSpPr/>
          <p:nvPr/>
        </p:nvGrpSpPr>
        <p:grpSpPr>
          <a:xfrm>
            <a:off x="3593238" y="2057400"/>
            <a:ext cx="1360990" cy="1367195"/>
            <a:chOff x="602388" y="561975"/>
            <a:chExt cx="1360990" cy="1367195"/>
          </a:xfrm>
        </p:grpSpPr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8187DEFA-2C78-4A57-B088-4D70FD1A1497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5BBFADD3-9178-4B20-B765-CE82BF339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2335" y="865870"/>
              <a:ext cx="438912" cy="731520"/>
            </a:xfrm>
            <a:prstGeom prst="rect">
              <a:avLst/>
            </a:prstGeom>
          </p:spPr>
        </p:pic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541B29F-CF3B-44EC-9C83-832AEF3DD55D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APPLE JUICE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82E54473-6ECE-4212-B577-7F27C6C65B0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4A7C352-4B15-470C-B86B-7E1DCACA9765}"/>
              </a:ext>
            </a:extLst>
          </p:cNvPr>
          <p:cNvGrpSpPr/>
          <p:nvPr/>
        </p:nvGrpSpPr>
        <p:grpSpPr>
          <a:xfrm>
            <a:off x="5088663" y="2047875"/>
            <a:ext cx="1360990" cy="1367195"/>
            <a:chOff x="602388" y="561975"/>
            <a:chExt cx="1360990" cy="1367195"/>
          </a:xfrm>
        </p:grpSpPr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5C1428D1-2A99-42A5-A58E-7DD7F32F0058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56A55E90-25DD-487C-9ED9-E36A2A94E4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4C4CFB7-8561-43F2-9AA1-866306A8955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SODA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20CCFD5-1715-4E59-9CD7-2FCA0E2A1B3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F44592AC-07C2-41CE-9D27-B25AB51797FE}"/>
              </a:ext>
            </a:extLst>
          </p:cNvPr>
          <p:cNvGrpSpPr/>
          <p:nvPr/>
        </p:nvGrpSpPr>
        <p:grpSpPr>
          <a:xfrm>
            <a:off x="602388" y="3590925"/>
            <a:ext cx="1360990" cy="1367195"/>
            <a:chOff x="602388" y="561975"/>
            <a:chExt cx="1360990" cy="1367195"/>
          </a:xfrm>
        </p:grpSpPr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45808BEC-2E15-420F-ABD3-16FC1CD12DCC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D441F13E-19E8-4A0A-AE71-F07AA8AFE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3998970-B9D5-4B33-83BE-CE2D700084B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CHIPS (SMALL)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D803B56-0B9A-411D-B9D4-1A1CF69FD02F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3F4DEC6-3A8C-4895-9CD3-D3AB909936E7}"/>
              </a:ext>
            </a:extLst>
          </p:cNvPr>
          <p:cNvGrpSpPr/>
          <p:nvPr/>
        </p:nvGrpSpPr>
        <p:grpSpPr>
          <a:xfrm>
            <a:off x="2097813" y="3581400"/>
            <a:ext cx="1360990" cy="1367195"/>
            <a:chOff x="602388" y="561975"/>
            <a:chExt cx="1360990" cy="1367195"/>
          </a:xfrm>
        </p:grpSpPr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FE2572DE-1EB7-443A-B3E5-C1015E0B9CA7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4225E696-72F0-4556-8315-0ECB2E7D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292" y="873502"/>
              <a:ext cx="626233" cy="751610"/>
            </a:xfrm>
            <a:prstGeom prst="rect">
              <a:avLst/>
            </a:prstGeom>
          </p:spPr>
        </p:pic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22E5CB95-3837-492C-A45C-1F5735B189D5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CHIPS (LARGE)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D690D030-E997-4834-883A-1BB2C6F1739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$0.75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A128F63-C045-40BC-9275-5939FF018641}"/>
              </a:ext>
            </a:extLst>
          </p:cNvPr>
          <p:cNvGrpSpPr/>
          <p:nvPr/>
        </p:nvGrpSpPr>
        <p:grpSpPr>
          <a:xfrm>
            <a:off x="3593238" y="3571875"/>
            <a:ext cx="1360990" cy="1367195"/>
            <a:chOff x="602388" y="561975"/>
            <a:chExt cx="1360990" cy="1367195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28BEFF1A-BE0C-44A9-BA49-8D6E40613E44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04B9CEC4-8FFD-493D-9B31-41C37A9A1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3"/>
                </a:ext>
              </a:extLst>
            </a:blip>
            <a:stretch>
              <a:fillRect/>
            </a:stretch>
          </p:blipFill>
          <p:spPr>
            <a:xfrm>
              <a:off x="960242" y="983305"/>
              <a:ext cx="626233" cy="501874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F167523-2B9A-40F3-8A9D-6E332AE7BEF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PIE SLICE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607C11D3-EB68-4A31-9AD9-BFDA6B2CFF31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$1.50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6AF8F28D-4BDC-4B30-903F-3C1D1B34A57F}"/>
              </a:ext>
            </a:extLst>
          </p:cNvPr>
          <p:cNvGrpSpPr/>
          <p:nvPr/>
        </p:nvGrpSpPr>
        <p:grpSpPr>
          <a:xfrm>
            <a:off x="6783875" y="1309549"/>
            <a:ext cx="1465599" cy="1278081"/>
            <a:chOff x="6783875" y="1309549"/>
            <a:chExt cx="1465599" cy="1278081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5947964-0FFC-4E4F-82F6-51F90EE78480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51DC5D52-79BA-4578-A6E1-1C57C26C00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3875" y="1346993"/>
              <a:ext cx="1465599" cy="1144999"/>
            </a:xfrm>
            <a:prstGeom prst="rect">
              <a:avLst/>
            </a:prstGeom>
          </p:spPr>
        </p:pic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2C366581-4B21-419C-9B1F-8E012B17BF2E}"/>
              </a:ext>
            </a:extLst>
          </p:cNvPr>
          <p:cNvGrpSpPr/>
          <p:nvPr/>
        </p:nvGrpSpPr>
        <p:grpSpPr>
          <a:xfrm>
            <a:off x="8725391" y="1306318"/>
            <a:ext cx="1278081" cy="1278081"/>
            <a:chOff x="8725391" y="1306318"/>
            <a:chExt cx="1278081" cy="1278081"/>
          </a:xfrm>
        </p:grpSpPr>
        <p:sp>
          <p:nvSpPr>
            <p:cNvPr id="132" name="Rectangle: Rounded Corners 131">
              <a:extLst>
                <a:ext uri="{FF2B5EF4-FFF2-40B4-BE49-F238E27FC236}">
                  <a16:creationId xmlns:a16="http://schemas.microsoft.com/office/drawing/2014/main" id="{F74D1ACD-1CC1-4766-BA8D-E8BDC00F620F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876DA205-7443-4807-9DB0-1BB2A3676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ackgroundRemoval t="9836" b="89959" l="0" r="89959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52732" y="1431167"/>
              <a:ext cx="1023398" cy="1023398"/>
            </a:xfrm>
            <a:prstGeom prst="rect">
              <a:avLst/>
            </a:prstGeom>
          </p:spPr>
        </p:pic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6801776" y="514535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6847495" y="5145350"/>
            <a:ext cx="5100665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8884975" y="515082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$0.50</a:t>
            </a:r>
          </a:p>
        </p:txBody>
      </p:sp>
      <p:sp>
        <p:nvSpPr>
          <p:cNvPr id="147" name="Rectangle: Rounded Corners 146">
            <a:extLst>
              <a:ext uri="{FF2B5EF4-FFF2-40B4-BE49-F238E27FC236}">
                <a16:creationId xmlns:a16="http://schemas.microsoft.com/office/drawing/2014/main" id="{A5E515AB-7A63-48D1-90C4-A9DDA339155B}"/>
              </a:ext>
            </a:extLst>
          </p:cNvPr>
          <p:cNvSpPr/>
          <p:nvPr/>
        </p:nvSpPr>
        <p:spPr>
          <a:xfrm>
            <a:off x="305637" y="5853236"/>
            <a:ext cx="5885603" cy="707886"/>
          </a:xfrm>
          <a:prstGeom prst="roundRect">
            <a:avLst/>
          </a:prstGeom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NEW ORDER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FA06DDD3-0489-4563-B3E7-19C108DB90BD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ORDER SCREEN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29BC5B33-770C-4567-8416-90B0729817E3}"/>
              </a:ext>
            </a:extLst>
          </p:cNvPr>
          <p:cNvSpPr/>
          <p:nvPr/>
        </p:nvSpPr>
        <p:spPr>
          <a:xfrm>
            <a:off x="3559902" y="2028082"/>
            <a:ext cx="1461511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669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ORDER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7445D7E4-5743-4B4E-A44B-A0F07ED52904}"/>
              </a:ext>
            </a:extLst>
          </p:cNvPr>
          <p:cNvSpPr/>
          <p:nvPr/>
        </p:nvSpPr>
        <p:spPr>
          <a:xfrm>
            <a:off x="6995163" y="5901160"/>
            <a:ext cx="4952993" cy="707886"/>
          </a:xfrm>
          <a:prstGeom prst="roundRect">
            <a:avLst/>
          </a:prstGeom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PAY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/>
          <p:nvPr/>
        </p:nvCxnSpPr>
        <p:spPr>
          <a:xfrm>
            <a:off x="6649375" y="88777"/>
            <a:ext cx="0" cy="669376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602388" y="561975"/>
            <a:ext cx="1360990" cy="1367195"/>
            <a:chOff x="602388" y="561975"/>
            <a:chExt cx="1360990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960242" y="865870"/>
              <a:ext cx="626233" cy="736745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APPLE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9CD48E3-3BEF-4BD1-8F01-A7D62BFC95CB}"/>
              </a:ext>
            </a:extLst>
          </p:cNvPr>
          <p:cNvGrpSpPr/>
          <p:nvPr/>
        </p:nvGrpSpPr>
        <p:grpSpPr>
          <a:xfrm>
            <a:off x="2097813" y="552450"/>
            <a:ext cx="1360990" cy="1367195"/>
            <a:chOff x="602388" y="561975"/>
            <a:chExt cx="1360990" cy="1367195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77311BAC-9BFA-43E5-9B11-FE1A5C3B0858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698197AD-DDEA-4982-85F5-C4191FC8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08CAD46-0218-49E8-A0D8-74DF531B3DA6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BANANA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21261BE-11A3-41E2-A474-EC623CC2EBA5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851000F-E053-44EF-9F2D-D64ED51B7351}"/>
              </a:ext>
            </a:extLst>
          </p:cNvPr>
          <p:cNvGrpSpPr/>
          <p:nvPr/>
        </p:nvGrpSpPr>
        <p:grpSpPr>
          <a:xfrm>
            <a:off x="3593238" y="542925"/>
            <a:ext cx="1360990" cy="1367195"/>
            <a:chOff x="602388" y="561975"/>
            <a:chExt cx="1360990" cy="1367195"/>
          </a:xfrm>
        </p:grpSpPr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718E294B-FE38-4585-A215-361D932A5475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E7ACE08A-43F4-47C7-A358-9D168AB28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71D7D1A-EFED-4299-9231-BA643C9995D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COOKIE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D9234E6-EAF5-4B90-B1D0-A9B912D33077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$0.75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2BCAD5D-2F94-4EFB-BFEC-B3DB11C4557B}"/>
              </a:ext>
            </a:extLst>
          </p:cNvPr>
          <p:cNvGrpSpPr/>
          <p:nvPr/>
        </p:nvGrpSpPr>
        <p:grpSpPr>
          <a:xfrm>
            <a:off x="5088663" y="533400"/>
            <a:ext cx="1360990" cy="1367195"/>
            <a:chOff x="602388" y="561975"/>
            <a:chExt cx="1360990" cy="1367195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ED78311C-507B-4E88-9626-E26CCFA25EC0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E392033B-704D-4AF7-910A-B46646960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89620"/>
              <a:ext cx="626233" cy="489244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7A86DEB-7E41-4E24-AA18-F44F09102547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FRUIT SNACKS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CFBC1F7-626A-4DCB-850D-5853A1EB014A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15CD0DA-FE8C-428E-99EB-B6057CF34121}"/>
              </a:ext>
            </a:extLst>
          </p:cNvPr>
          <p:cNvGrpSpPr/>
          <p:nvPr/>
        </p:nvGrpSpPr>
        <p:grpSpPr>
          <a:xfrm>
            <a:off x="602388" y="2076450"/>
            <a:ext cx="1360990" cy="1367195"/>
            <a:chOff x="602388" y="561975"/>
            <a:chExt cx="1360990" cy="1367195"/>
          </a:xfrm>
        </p:grpSpPr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1EAC4087-4C78-4E99-9468-77C4933FCAB9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189D1328-A8C4-4A12-8B7D-57575495C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881986"/>
              <a:ext cx="626233" cy="704512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C90A621-54A8-45A1-84F8-0ACB7A2B454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WATER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D51991C-EDE6-4945-989F-E6C797553C3B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$0.25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D893681-0EBA-4222-B593-BE445954148A}"/>
              </a:ext>
            </a:extLst>
          </p:cNvPr>
          <p:cNvGrpSpPr/>
          <p:nvPr/>
        </p:nvGrpSpPr>
        <p:grpSpPr>
          <a:xfrm>
            <a:off x="2097813" y="2066925"/>
            <a:ext cx="1360990" cy="1367195"/>
            <a:chOff x="602388" y="561975"/>
            <a:chExt cx="1360990" cy="1367195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C9D85331-C33E-43BE-82FD-68044A472AE5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1DEF02B7-5E2D-46D3-9A8C-A4403F1A9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4714F65-8DE1-48A4-B2BE-3F4FF39FB83E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ORANGE JUICE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01A161E-7D53-4E47-95C1-D251FEECD421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722BCEC-BB5C-4CB7-983D-EC9EBFA1E7EE}"/>
              </a:ext>
            </a:extLst>
          </p:cNvPr>
          <p:cNvGrpSpPr/>
          <p:nvPr/>
        </p:nvGrpSpPr>
        <p:grpSpPr>
          <a:xfrm>
            <a:off x="3593238" y="2057400"/>
            <a:ext cx="1360990" cy="1367195"/>
            <a:chOff x="602388" y="561975"/>
            <a:chExt cx="1360990" cy="1367195"/>
          </a:xfrm>
        </p:grpSpPr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8187DEFA-2C78-4A57-B088-4D70FD1A1497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5BBFADD3-9178-4B20-B765-CE82BF339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2335" y="865870"/>
              <a:ext cx="438912" cy="731520"/>
            </a:xfrm>
            <a:prstGeom prst="rect">
              <a:avLst/>
            </a:prstGeom>
          </p:spPr>
        </p:pic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541B29F-CF3B-44EC-9C83-832AEF3DD55D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APPLE JUICE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82E54473-6ECE-4212-B577-7F27C6C65B0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4A7C352-4B15-470C-B86B-7E1DCACA9765}"/>
              </a:ext>
            </a:extLst>
          </p:cNvPr>
          <p:cNvGrpSpPr/>
          <p:nvPr/>
        </p:nvGrpSpPr>
        <p:grpSpPr>
          <a:xfrm>
            <a:off x="5088663" y="2047875"/>
            <a:ext cx="1360990" cy="1367195"/>
            <a:chOff x="602388" y="561975"/>
            <a:chExt cx="1360990" cy="1367195"/>
          </a:xfrm>
        </p:grpSpPr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5C1428D1-2A99-42A5-A58E-7DD7F32F0058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56A55E90-25DD-487C-9ED9-E36A2A94E4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4C4CFB7-8561-43F2-9AA1-866306A8955A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SODA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20CCFD5-1715-4E59-9CD7-2FCA0E2A1B3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F44592AC-07C2-41CE-9D27-B25AB51797FE}"/>
              </a:ext>
            </a:extLst>
          </p:cNvPr>
          <p:cNvGrpSpPr/>
          <p:nvPr/>
        </p:nvGrpSpPr>
        <p:grpSpPr>
          <a:xfrm>
            <a:off x="602388" y="3590925"/>
            <a:ext cx="1360990" cy="1367195"/>
            <a:chOff x="602388" y="561975"/>
            <a:chExt cx="1360990" cy="1367195"/>
          </a:xfrm>
        </p:grpSpPr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45808BEC-2E15-420F-ABD3-16FC1CD12DCC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D441F13E-19E8-4A0A-AE71-F07AA8AFE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2" y="921126"/>
              <a:ext cx="626233" cy="626233"/>
            </a:xfrm>
            <a:prstGeom prst="rect">
              <a:avLst/>
            </a:prstGeom>
          </p:spPr>
        </p:pic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3998970-B9D5-4B33-83BE-CE2D700084B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CHIPS (SMALL)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D803B56-0B9A-411D-B9D4-1A1CF69FD02F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$0.50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3F4DEC6-3A8C-4895-9CD3-D3AB909936E7}"/>
              </a:ext>
            </a:extLst>
          </p:cNvPr>
          <p:cNvGrpSpPr/>
          <p:nvPr/>
        </p:nvGrpSpPr>
        <p:grpSpPr>
          <a:xfrm>
            <a:off x="2097813" y="3581400"/>
            <a:ext cx="1360990" cy="1367195"/>
            <a:chOff x="602388" y="561975"/>
            <a:chExt cx="1360990" cy="1367195"/>
          </a:xfrm>
        </p:grpSpPr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FE2572DE-1EB7-443A-B3E5-C1015E0B9CA7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4225E696-72F0-4556-8315-0ECB2E7D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292" y="873502"/>
              <a:ext cx="626233" cy="751610"/>
            </a:xfrm>
            <a:prstGeom prst="rect">
              <a:avLst/>
            </a:prstGeom>
          </p:spPr>
        </p:pic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22E5CB95-3837-492C-A45C-1F5735B189D5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CHIPS (LARGE)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D690D030-E997-4834-883A-1BB2C6F17398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$0.75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A128F63-C045-40BC-9275-5939FF018641}"/>
              </a:ext>
            </a:extLst>
          </p:cNvPr>
          <p:cNvGrpSpPr/>
          <p:nvPr/>
        </p:nvGrpSpPr>
        <p:grpSpPr>
          <a:xfrm>
            <a:off x="3593238" y="3571875"/>
            <a:ext cx="1360990" cy="1367195"/>
            <a:chOff x="602388" y="561975"/>
            <a:chExt cx="1360990" cy="1367195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28BEFF1A-BE0C-44A9-BA49-8D6E40613E44}"/>
                </a:ext>
              </a:extLst>
            </p:cNvPr>
            <p:cNvSpPr/>
            <p:nvPr/>
          </p:nvSpPr>
          <p:spPr>
            <a:xfrm>
              <a:off x="621438" y="568172"/>
              <a:ext cx="1341940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04B9CEC4-8FFD-493D-9B31-41C37A9A1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3"/>
                </a:ext>
              </a:extLst>
            </a:blip>
            <a:stretch>
              <a:fillRect/>
            </a:stretch>
          </p:blipFill>
          <p:spPr>
            <a:xfrm>
              <a:off x="960242" y="983305"/>
              <a:ext cx="626233" cy="501874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F167523-2B9A-40F3-8A9D-6E332AE7BEF1}"/>
                </a:ext>
              </a:extLst>
            </p:cNvPr>
            <p:cNvSpPr txBox="1"/>
            <p:nvPr/>
          </p:nvSpPr>
          <p:spPr>
            <a:xfrm>
              <a:off x="621438" y="561975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PIE SLICE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607C11D3-EB68-4A31-9AD9-BFDA6B2CFF31}"/>
                </a:ext>
              </a:extLst>
            </p:cNvPr>
            <p:cNvSpPr txBox="1"/>
            <p:nvPr/>
          </p:nvSpPr>
          <p:spPr>
            <a:xfrm>
              <a:off x="602388" y="1559838"/>
              <a:ext cx="1341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$1.50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6AF8F28D-4BDC-4B30-903F-3C1D1B34A57F}"/>
              </a:ext>
            </a:extLst>
          </p:cNvPr>
          <p:cNvGrpSpPr/>
          <p:nvPr/>
        </p:nvGrpSpPr>
        <p:grpSpPr>
          <a:xfrm>
            <a:off x="6783875" y="1309549"/>
            <a:ext cx="1465599" cy="1278081"/>
            <a:chOff x="6783875" y="1309549"/>
            <a:chExt cx="1465599" cy="1278081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5947964-0FFC-4E4F-82F6-51F90EE78480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51DC5D52-79BA-4578-A6E1-1C57C26C00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3875" y="1346993"/>
              <a:ext cx="1465599" cy="1144999"/>
            </a:xfrm>
            <a:prstGeom prst="rect">
              <a:avLst/>
            </a:prstGeom>
          </p:spPr>
        </p:pic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2C366581-4B21-419C-9B1F-8E012B17BF2E}"/>
              </a:ext>
            </a:extLst>
          </p:cNvPr>
          <p:cNvGrpSpPr/>
          <p:nvPr/>
        </p:nvGrpSpPr>
        <p:grpSpPr>
          <a:xfrm>
            <a:off x="8725391" y="1306318"/>
            <a:ext cx="1278081" cy="1278081"/>
            <a:chOff x="8725391" y="1306318"/>
            <a:chExt cx="1278081" cy="1278081"/>
          </a:xfrm>
        </p:grpSpPr>
        <p:sp>
          <p:nvSpPr>
            <p:cNvPr id="132" name="Rectangle: Rounded Corners 131">
              <a:extLst>
                <a:ext uri="{FF2B5EF4-FFF2-40B4-BE49-F238E27FC236}">
                  <a16:creationId xmlns:a16="http://schemas.microsoft.com/office/drawing/2014/main" id="{F74D1ACD-1CC1-4766-BA8D-E8BDC00F620F}"/>
                </a:ext>
              </a:extLst>
            </p:cNvPr>
            <p:cNvSpPr/>
            <p:nvPr/>
          </p:nvSpPr>
          <p:spPr>
            <a:xfrm>
              <a:off x="8725391" y="130631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876DA205-7443-4807-9DB0-1BB2A3676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ackgroundRemoval t="9836" b="89959" l="0" r="89959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52732" y="1431167"/>
              <a:ext cx="1023398" cy="1023398"/>
            </a:xfrm>
            <a:prstGeom prst="rect">
              <a:avLst/>
            </a:prstGeom>
          </p:spPr>
        </p:pic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184B2A5-0599-40B5-B2F4-BCC8B470FA53}"/>
              </a:ext>
            </a:extLst>
          </p:cNvPr>
          <p:cNvGrpSpPr/>
          <p:nvPr/>
        </p:nvGrpSpPr>
        <p:grpSpPr>
          <a:xfrm>
            <a:off x="10533171" y="1305708"/>
            <a:ext cx="1278081" cy="1307933"/>
            <a:chOff x="10533171" y="1305708"/>
            <a:chExt cx="1278081" cy="1307933"/>
          </a:xfrm>
        </p:grpSpPr>
        <p:sp>
          <p:nvSpPr>
            <p:cNvPr id="133" name="Rectangle: Rounded Corners 132">
              <a:extLst>
                <a:ext uri="{FF2B5EF4-FFF2-40B4-BE49-F238E27FC236}">
                  <a16:creationId xmlns:a16="http://schemas.microsoft.com/office/drawing/2014/main" id="{03E014C5-3F00-4173-AF01-5D42262AA60A}"/>
                </a:ext>
              </a:extLst>
            </p:cNvPr>
            <p:cNvSpPr/>
            <p:nvPr/>
          </p:nvSpPr>
          <p:spPr>
            <a:xfrm>
              <a:off x="10533171" y="1305708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37" name="Picture 136">
              <a:extLst>
                <a:ext uri="{FF2B5EF4-FFF2-40B4-BE49-F238E27FC236}">
                  <a16:creationId xmlns:a16="http://schemas.microsoft.com/office/drawing/2014/main" id="{D624526F-9B13-41C2-89FD-9A9713A6DC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225"/>
            <a:stretch/>
          </p:blipFill>
          <p:spPr>
            <a:xfrm>
              <a:off x="10683907" y="1427429"/>
              <a:ext cx="951828" cy="1186212"/>
            </a:xfrm>
            <a:prstGeom prst="rect">
              <a:avLst/>
            </a:prstGeom>
          </p:spPr>
        </p:pic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6801776" y="514535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6847495" y="5145350"/>
            <a:ext cx="5100665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8884975" y="515082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147" name="Rectangle: Rounded Corners 146">
            <a:extLst>
              <a:ext uri="{FF2B5EF4-FFF2-40B4-BE49-F238E27FC236}">
                <a16:creationId xmlns:a16="http://schemas.microsoft.com/office/drawing/2014/main" id="{A5E515AB-7A63-48D1-90C4-A9DDA339155B}"/>
              </a:ext>
            </a:extLst>
          </p:cNvPr>
          <p:cNvSpPr/>
          <p:nvPr/>
        </p:nvSpPr>
        <p:spPr>
          <a:xfrm>
            <a:off x="305637" y="5853236"/>
            <a:ext cx="5885603" cy="707886"/>
          </a:xfrm>
          <a:prstGeom prst="roundRect">
            <a:avLst/>
          </a:prstGeom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NEW ORDER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FA06DDD3-0489-4563-B3E7-19C108DB90BD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ORDER SCREEN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0C3C1CA-6050-4BB1-A61A-9B8D62C8F7E7}"/>
              </a:ext>
            </a:extLst>
          </p:cNvPr>
          <p:cNvSpPr/>
          <p:nvPr/>
        </p:nvSpPr>
        <p:spPr>
          <a:xfrm>
            <a:off x="6892444" y="5844848"/>
            <a:ext cx="5162531" cy="82440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301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RECEIVED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$0.00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644329" y="564827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OWE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CD257959-0FBF-4161-8F87-2CD94885BC91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PAY SCREEN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BE88D4E4-A72D-4785-8F70-97DF92C027CF}"/>
              </a:ext>
            </a:extLst>
          </p:cNvPr>
          <p:cNvSpPr/>
          <p:nvPr/>
        </p:nvSpPr>
        <p:spPr>
          <a:xfrm>
            <a:off x="3559584" y="2106579"/>
            <a:ext cx="2940269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5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F674348-AFE7-430D-9ABE-6FF9B159B921}"/>
              </a:ext>
            </a:extLst>
          </p:cNvPr>
          <p:cNvSpPr txBox="1"/>
          <p:nvPr/>
        </p:nvSpPr>
        <p:spPr>
          <a:xfrm>
            <a:off x="6649375" y="497150"/>
            <a:ext cx="5237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RECEIVED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7D291A-E5A4-4C6D-B991-9CE97A8E04BC}"/>
              </a:ext>
            </a:extLst>
          </p:cNvPr>
          <p:cNvCxnSpPr>
            <a:cxnSpLocks/>
          </p:cNvCxnSpPr>
          <p:nvPr/>
        </p:nvCxnSpPr>
        <p:spPr>
          <a:xfrm>
            <a:off x="6649375" y="88777"/>
            <a:ext cx="0" cy="5056573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28A94F-778E-433D-A67F-C109CE792E04}"/>
              </a:ext>
            </a:extLst>
          </p:cNvPr>
          <p:cNvGrpSpPr/>
          <p:nvPr/>
        </p:nvGrpSpPr>
        <p:grpSpPr>
          <a:xfrm>
            <a:off x="3584141" y="612281"/>
            <a:ext cx="2882559" cy="1367195"/>
            <a:chOff x="602387" y="561975"/>
            <a:chExt cx="2882559" cy="136719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40E06D3-9374-4E29-84F2-5E083722F3B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B22ABA8-E39D-4025-BF1B-FC551494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82" y="625844"/>
              <a:ext cx="2306259" cy="1001398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6AD585-C87B-4776-BAD9-02B03E42370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EE3EFA-F0AD-49FB-AF3E-79D0010A679D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ONE DOLLAR BILL   $1.00</a:t>
              </a: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172FD58-01BE-4E3A-9369-11E26A28E12E}"/>
              </a:ext>
            </a:extLst>
          </p:cNvPr>
          <p:cNvSpPr txBox="1"/>
          <p:nvPr/>
        </p:nvSpPr>
        <p:spPr>
          <a:xfrm>
            <a:off x="4119536" y="562541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PAID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C803D69F-D40F-4959-B1CC-606757FED7D2}"/>
              </a:ext>
            </a:extLst>
          </p:cNvPr>
          <p:cNvCxnSpPr>
            <a:cxnSpLocks/>
          </p:cNvCxnSpPr>
          <p:nvPr/>
        </p:nvCxnSpPr>
        <p:spPr>
          <a:xfrm>
            <a:off x="228600" y="5229170"/>
            <a:ext cx="11719560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E5D303F5-2023-4AB0-AF98-36A9DA60C70D}"/>
              </a:ext>
            </a:extLst>
          </p:cNvPr>
          <p:cNvSpPr txBox="1"/>
          <p:nvPr/>
        </p:nvSpPr>
        <p:spPr>
          <a:xfrm>
            <a:off x="5562655" y="563088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$0.10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AC59D0A-A2F8-4033-BF91-1874078F1ABC}"/>
              </a:ext>
            </a:extLst>
          </p:cNvPr>
          <p:cNvGrpSpPr/>
          <p:nvPr/>
        </p:nvGrpSpPr>
        <p:grpSpPr>
          <a:xfrm>
            <a:off x="579697" y="593223"/>
            <a:ext cx="2882559" cy="1367195"/>
            <a:chOff x="602387" y="561975"/>
            <a:chExt cx="2882559" cy="1367195"/>
          </a:xfrm>
        </p:grpSpPr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32B56C9E-E70D-4477-AF42-4F28DCF2F30D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A2C6D1E8-A004-4931-97E2-B32759525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922" y="625844"/>
              <a:ext cx="2277179" cy="1001398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79565AE-522D-4011-A044-032DD40DE6F7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803185-5B1E-4C93-9B0C-1437CAC24AAA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FIVE DOLLAR BILL   $5.00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329EE-6E6E-4C22-93FF-EB49AE56F03D}"/>
              </a:ext>
            </a:extLst>
          </p:cNvPr>
          <p:cNvGrpSpPr/>
          <p:nvPr/>
        </p:nvGrpSpPr>
        <p:grpSpPr>
          <a:xfrm>
            <a:off x="602387" y="2116455"/>
            <a:ext cx="2882559" cy="1367195"/>
            <a:chOff x="602387" y="561975"/>
            <a:chExt cx="2882559" cy="1367195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DF2510A-FD6D-420E-B4E0-6F2606DD16E7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764CE37E-6B93-4CF1-9CF1-0EA9AC139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D6515FF8-99FE-4FA5-A4C8-F0242A47D41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C9B763F-92EC-4126-A4D5-2DFC76A27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QUARTER	     $0.25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54628A7-F6CC-4874-9344-1718C9C48C8E}"/>
              </a:ext>
            </a:extLst>
          </p:cNvPr>
          <p:cNvGrpSpPr/>
          <p:nvPr/>
        </p:nvGrpSpPr>
        <p:grpSpPr>
          <a:xfrm>
            <a:off x="3591299" y="2150398"/>
            <a:ext cx="2882559" cy="1367195"/>
            <a:chOff x="602387" y="561975"/>
            <a:chExt cx="2882559" cy="1367195"/>
          </a:xfrm>
        </p:grpSpPr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20001A1B-04D8-4308-9999-03DB360240C2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3EE766E-F3AB-4D82-9318-2FAA8DC6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FC083B5-0D93-464F-BB5C-42DDE1224941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D7C84F8C-3BFB-4D3A-A262-A7957156EF73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DIME	$0.10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AC2E87A-F39A-48D7-8FA5-D0538A44EA01}"/>
              </a:ext>
            </a:extLst>
          </p:cNvPr>
          <p:cNvGrpSpPr/>
          <p:nvPr/>
        </p:nvGrpSpPr>
        <p:grpSpPr>
          <a:xfrm>
            <a:off x="602387" y="3670935"/>
            <a:ext cx="2882559" cy="1367195"/>
            <a:chOff x="602387" y="561975"/>
            <a:chExt cx="2882559" cy="1367195"/>
          </a:xfrm>
        </p:grpSpPr>
        <p:sp>
          <p:nvSpPr>
            <p:cNvPr id="157" name="Rectangle: Rounded Corners 156">
              <a:extLst>
                <a:ext uri="{FF2B5EF4-FFF2-40B4-BE49-F238E27FC236}">
                  <a16:creationId xmlns:a16="http://schemas.microsoft.com/office/drawing/2014/main" id="{D578482A-CF10-4DA6-9029-9663666A2170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D9EDFE02-3449-4540-8BB8-1A0A4ED9F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113" y="625844"/>
              <a:ext cx="2002796" cy="1001398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B802900-1D13-4D54-B138-F9506620DD19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F5BCB88-21DA-4406-AE3F-130F20B968A8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NICKEL	$0.05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968FEE-6111-47AB-97FC-4D4D4C5ED190}"/>
              </a:ext>
            </a:extLst>
          </p:cNvPr>
          <p:cNvGrpSpPr/>
          <p:nvPr/>
        </p:nvGrpSpPr>
        <p:grpSpPr>
          <a:xfrm>
            <a:off x="3591299" y="3704878"/>
            <a:ext cx="2882559" cy="1367195"/>
            <a:chOff x="602387" y="561975"/>
            <a:chExt cx="2882559" cy="1367195"/>
          </a:xfrm>
        </p:grpSpPr>
        <p:sp>
          <p:nvSpPr>
            <p:cNvPr id="162" name="Rectangle: Rounded Corners 161">
              <a:extLst>
                <a:ext uri="{FF2B5EF4-FFF2-40B4-BE49-F238E27FC236}">
                  <a16:creationId xmlns:a16="http://schemas.microsoft.com/office/drawing/2014/main" id="{F7022A65-78B3-4E46-B6BD-D0EBA71F2A0F}"/>
                </a:ext>
              </a:extLst>
            </p:cNvPr>
            <p:cNvSpPr/>
            <p:nvPr/>
          </p:nvSpPr>
          <p:spPr>
            <a:xfrm>
              <a:off x="621438" y="568172"/>
              <a:ext cx="2863508" cy="134194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4445B742-F189-42A0-A104-9726B2F6F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046" y="625844"/>
              <a:ext cx="1778930" cy="1001398"/>
            </a:xfrm>
            <a:prstGeom prst="rect">
              <a:avLst/>
            </a:prstGeom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C9EAA267-8A74-4AA6-B64F-81E4A28FCA4A}"/>
                </a:ext>
              </a:extLst>
            </p:cNvPr>
            <p:cNvSpPr txBox="1"/>
            <p:nvPr/>
          </p:nvSpPr>
          <p:spPr>
            <a:xfrm>
              <a:off x="621437" y="561975"/>
              <a:ext cx="283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191C514-7047-47F1-AB4D-0D2BD1C009D6}"/>
                </a:ext>
              </a:extLst>
            </p:cNvPr>
            <p:cNvSpPr txBox="1"/>
            <p:nvPr/>
          </p:nvSpPr>
          <p:spPr>
            <a:xfrm>
              <a:off x="602387" y="1559838"/>
              <a:ext cx="2875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PENNY	$0.01</a:t>
              </a:r>
            </a:p>
          </p:txBody>
        </p: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E5E8E633-04BB-4A76-844F-C1FF3CDC4FA3}"/>
              </a:ext>
            </a:extLst>
          </p:cNvPr>
          <p:cNvSpPr txBox="1"/>
          <p:nvPr/>
        </p:nvSpPr>
        <p:spPr>
          <a:xfrm>
            <a:off x="-163304" y="5571304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TOTAL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129FC66-AE47-4D10-AB14-E02A3BC3591F}"/>
              </a:ext>
            </a:extLst>
          </p:cNvPr>
          <p:cNvSpPr txBox="1"/>
          <p:nvPr/>
        </p:nvSpPr>
        <p:spPr>
          <a:xfrm>
            <a:off x="1919895" y="5576781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$1.00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B988565-D44A-4AD9-BBE9-EC8B5AAD37A0}"/>
              </a:ext>
            </a:extLst>
          </p:cNvPr>
          <p:cNvSpPr txBox="1"/>
          <p:nvPr/>
        </p:nvSpPr>
        <p:spPr>
          <a:xfrm>
            <a:off x="7644329" y="5648270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OWE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7A8A5F2-2606-4570-BD4F-A1B22357E134}"/>
              </a:ext>
            </a:extLst>
          </p:cNvPr>
          <p:cNvSpPr txBox="1"/>
          <p:nvPr/>
        </p:nvSpPr>
        <p:spPr>
          <a:xfrm>
            <a:off x="9377008" y="5653747"/>
            <a:ext cx="2380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$0.90</a:t>
            </a:r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F76791F-572A-438F-B715-BDE2B367F661}"/>
              </a:ext>
            </a:extLst>
          </p:cNvPr>
          <p:cNvGrpSpPr/>
          <p:nvPr/>
        </p:nvGrpSpPr>
        <p:grpSpPr>
          <a:xfrm>
            <a:off x="6917612" y="1309550"/>
            <a:ext cx="1056444" cy="1056444"/>
            <a:chOff x="6917611" y="1309549"/>
            <a:chExt cx="1278081" cy="1278081"/>
          </a:xfrm>
        </p:grpSpPr>
        <p:sp>
          <p:nvSpPr>
            <p:cNvPr id="188" name="Rectangle: Rounded Corners 187">
              <a:extLst>
                <a:ext uri="{FF2B5EF4-FFF2-40B4-BE49-F238E27FC236}">
                  <a16:creationId xmlns:a16="http://schemas.microsoft.com/office/drawing/2014/main" id="{2103BD96-D0DA-478E-A750-3ADA4BF2EBD6}"/>
                </a:ext>
              </a:extLst>
            </p:cNvPr>
            <p:cNvSpPr/>
            <p:nvPr/>
          </p:nvSpPr>
          <p:spPr>
            <a:xfrm>
              <a:off x="6917611" y="1309549"/>
              <a:ext cx="1278081" cy="1278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9" name="Picture 188">
              <a:extLst>
                <a:ext uri="{FF2B5EF4-FFF2-40B4-BE49-F238E27FC236}">
                  <a16:creationId xmlns:a16="http://schemas.microsoft.com/office/drawing/2014/main" id="{A24E0CD8-F68C-44D3-9B08-65C90EE4A5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375" r="51250">
                          <a14:foregroundMark x1="14375" y1="37500" x2="14375" y2="37500"/>
                          <a14:foregroundMark x1="14375" y1="37500" x2="14375" y2="3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00"/>
            <a:stretch/>
          </p:blipFill>
          <p:spPr>
            <a:xfrm>
              <a:off x="7102917" y="1467659"/>
              <a:ext cx="859983" cy="859988"/>
            </a:xfrm>
            <a:prstGeom prst="rect">
              <a:avLst/>
            </a:prstGeom>
          </p:spPr>
        </p:pic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CD257959-0FBF-4161-8F87-2CD94885BC91}"/>
              </a:ext>
            </a:extLst>
          </p:cNvPr>
          <p:cNvSpPr txBox="1"/>
          <p:nvPr/>
        </p:nvSpPr>
        <p:spPr>
          <a:xfrm>
            <a:off x="0" y="-137160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PAY SCREEN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01755FF1-963C-44A9-A84E-66D0DCB53EC8}"/>
              </a:ext>
            </a:extLst>
          </p:cNvPr>
          <p:cNvSpPr/>
          <p:nvPr/>
        </p:nvSpPr>
        <p:spPr>
          <a:xfrm>
            <a:off x="589878" y="2106579"/>
            <a:ext cx="2940269" cy="1432020"/>
          </a:xfrm>
          <a:prstGeom prst="roundRect">
            <a:avLst>
              <a:gd name="adj" fmla="val 17858"/>
            </a:avLst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99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11695</TotalTime>
  <Words>918</Words>
  <Application>Microsoft Office PowerPoint</Application>
  <PresentationFormat>Widescreen</PresentationFormat>
  <Paragraphs>391</Paragraphs>
  <Slides>21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Anime Ace 2.0 BB</vt:lpstr>
      <vt:lpstr>Antigrav BB</vt:lpstr>
      <vt:lpstr>Arial</vt:lpstr>
      <vt:lpstr>Calibri</vt:lpstr>
      <vt:lpstr>Calibri Light</vt:lpstr>
      <vt:lpstr>Wingdings</vt:lpstr>
      <vt:lpstr>Office Theme</vt:lpstr>
      <vt:lpstr>SNACK CART POINT OF SALES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Gabbard</dc:creator>
  <cp:lastModifiedBy>Patrick Gabbard</cp:lastModifiedBy>
  <cp:revision>28</cp:revision>
  <dcterms:created xsi:type="dcterms:W3CDTF">2019-05-28T14:56:59Z</dcterms:created>
  <dcterms:modified xsi:type="dcterms:W3CDTF">2019-06-21T18:14:44Z</dcterms:modified>
</cp:coreProperties>
</file>

<file path=docProps/thumbnail.jpeg>
</file>